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diagrams/colors1.xml" ContentType="application/vnd.openxmlformats-officedocument.drawingml.diagramColors+xml"/>
  <Override PartName="/ppt/diagrams/colors2.xml" ContentType="application/vnd.openxmlformats-officedocument.drawingml.diagramColors+xml"/>
  <Override PartName="/ppt/diagrams/data1.xml" ContentType="application/vnd.openxmlformats-officedocument.drawingml.diagramData+xml"/>
  <Override PartName="/ppt/diagrams/data2.xml" ContentType="application/vnd.openxmlformats-officedocument.drawingml.diagramData+xml"/>
  <Override PartName="/ppt/diagrams/drawing1.xml" ContentType="application/vnd.ms-office.drawingml.diagramDrawing+xml"/>
  <Override PartName="/ppt/diagrams/drawing2.xml" ContentType="application/vnd.ms-office.drawingml.diagramDrawing+xml"/>
  <Override PartName="/ppt/diagrams/layout1.xml" ContentType="application/vnd.openxmlformats-officedocument.drawingml.diagramLayout+xml"/>
  <Override PartName="/ppt/diagrams/layout2.xml" ContentType="application/vnd.openxmlformats-officedocument.drawingml.diagramLayout+xml"/>
  <Override PartName="/ppt/diagrams/quickStyle1.xml" ContentType="application/vnd.openxmlformats-officedocument.drawingml.diagramStyle+xml"/>
  <Override PartName="/ppt/diagrams/quickStyle2.xml" ContentType="application/vnd.openxmlformats-officedocument.drawingml.diagramStyle+xml"/>
  <Override PartName="/ppt/media/image12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6"/>
  </p:notesMasterIdLst>
  <p:sldIdLst>
    <p:sldId id="256" r:id="rId3"/>
    <p:sldId id="257" r:id="rId4"/>
    <p:sldId id="1029" r:id="rId5"/>
    <p:sldId id="1032" r:id="rId6"/>
    <p:sldId id="1034" r:id="rId7"/>
    <p:sldId id="1026" r:id="rId8"/>
    <p:sldId id="1031" r:id="rId9"/>
    <p:sldId id="1039" r:id="rId10"/>
    <p:sldId id="1051" r:id="rId11"/>
    <p:sldId id="259" r:id="rId12"/>
    <p:sldId id="1040" r:id="rId13"/>
    <p:sldId id="1041" r:id="rId14"/>
    <p:sldId id="1042" r:id="rId15"/>
    <p:sldId id="1043" r:id="rId17"/>
    <p:sldId id="1070" r:id="rId18"/>
    <p:sldId id="1086" r:id="rId19"/>
    <p:sldId id="1045" r:id="rId20"/>
    <p:sldId id="1035" r:id="rId21"/>
    <p:sldId id="458" r:id="rId22"/>
    <p:sldId id="1088" r:id="rId23"/>
    <p:sldId id="1087" r:id="rId24"/>
    <p:sldId id="1071" r:id="rId25"/>
    <p:sldId id="1089" r:id="rId26"/>
    <p:sldId id="1090" r:id="rId27"/>
    <p:sldId id="1047" r:id="rId28"/>
    <p:sldId id="1048" r:id="rId29"/>
    <p:sldId id="260" r:id="rId30"/>
  </p:sldIdLst>
  <p:sldSz cx="12192000" cy="6858000"/>
  <p:notesSz cx="6858000" cy="9144000"/>
  <p:defaultTextStyle>
    <a:defPPr>
      <a:defRPr lang="es-CO" alt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62" autoAdjust="0"/>
    <p:restoredTop sz="94084" autoAdjust="0"/>
  </p:normalViewPr>
  <p:slideViewPr>
    <p:cSldViewPr snapToGrid="0">
      <p:cViewPr varScale="1">
        <p:scale>
          <a:sx n="106" d="100"/>
          <a:sy n="106" d="100"/>
        </p:scale>
        <p:origin x="114" y="4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3" Type="http://schemas.openxmlformats.org/officeDocument/2006/relationships/tableStyles" Target="tableStyles.xml"/><Relationship Id="rId32" Type="http://schemas.openxmlformats.org/officeDocument/2006/relationships/viewProps" Target="viewProps.xml"/><Relationship Id="rId31" Type="http://schemas.openxmlformats.org/officeDocument/2006/relationships/presProps" Target="presProps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0FABF0F-9927-4B10-9A38-FE81423F3D62}" type="doc">
      <dgm:prSet loTypeId="urn:microsoft.com/office/officeart/2005/8/layout/hierarchy3" loCatId="hierarchy" qsTypeId="urn:microsoft.com/office/officeart/2005/8/quickstyle/simple5" qsCatId="simple" csTypeId="urn:microsoft.com/office/officeart/2005/8/colors/colorful1" csCatId="colorful" phldr="1"/>
      <dgm:spPr/>
      <dgm:t>
        <a:bodyPr/>
        <a:lstStyle/>
        <a:p>
          <a:endParaRPr lang="es-ES"/>
        </a:p>
      </dgm:t>
    </dgm:pt>
    <dgm:pt modelId="{FEA197DD-2F16-4B07-BA1F-4C25F4003EC1}">
      <dgm:prSet phldrT="[Texto]"/>
      <dgm:spPr/>
      <dgm:t>
        <a:bodyPr/>
        <a:lstStyle/>
        <a:p>
          <a:r>
            <a:rPr lang="es-E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Descripción</a:t>
          </a:r>
          <a:endParaRPr lang="es-ES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7786CDC6-B2D3-423F-B232-DDCAA774C568}" cxnId="{A1F7AA89-1629-4C9F-9E1C-FED6A003E9E0}" type="parTrans">
      <dgm:prSet/>
      <dgm:spPr/>
      <dgm:t>
        <a:bodyPr/>
        <a:lstStyle/>
        <a:p>
          <a:endParaRPr lang="es-ES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41950A6B-E95A-45AD-BDB7-2A65DDCCFC94}" cxnId="{A1F7AA89-1629-4C9F-9E1C-FED6A003E9E0}" type="sibTrans">
      <dgm:prSet/>
      <dgm:spPr/>
      <dgm:t>
        <a:bodyPr/>
        <a:lstStyle/>
        <a:p>
          <a:endParaRPr lang="es-ES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811D0237-D6F9-4B4C-801F-7A0620EF1C28}">
      <dgm:prSet phldrT="[Texto]"/>
      <dgm:spPr/>
      <dgm:t>
        <a:bodyPr/>
        <a:lstStyle/>
        <a:p>
          <a:r>
            <a:rPr lang="es-ES_tradnl" dirty="0" smtClean="0"/>
            <a:t>Industria cárnica en Córdoba </a:t>
          </a:r>
          <a:endParaRPr lang="es-ES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C3DEB940-6B2D-49AF-882E-C85B774CBE53}" cxnId="{3DE93A11-B2FB-4EA5-A14E-F699A8BF5F6C}" type="parTrans">
      <dgm:prSet/>
      <dgm:spPr/>
      <dgm:t>
        <a:bodyPr/>
        <a:lstStyle/>
        <a:p>
          <a:endParaRPr lang="es-ES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3678D147-8EAB-450C-A5E9-657D6997ED65}" cxnId="{3DE93A11-B2FB-4EA5-A14E-F699A8BF5F6C}" type="sibTrans">
      <dgm:prSet/>
      <dgm:spPr/>
      <dgm:t>
        <a:bodyPr/>
        <a:lstStyle/>
        <a:p>
          <a:endParaRPr lang="es-ES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0A94C7E5-AC63-4E3F-9D08-D52D0DFDC77D}">
      <dgm:prSet phldrT="[Texto]"/>
      <dgm:spPr/>
      <dgm:t>
        <a:bodyPr/>
        <a:lstStyle/>
        <a:p>
          <a:r>
            <a:rPr lang="es-E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Importancia</a:t>
          </a:r>
          <a:endParaRPr lang="es-ES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62ABBE77-B3AF-405F-963C-1D3730F6725B}" cxnId="{86886B04-CB6D-49F5-80F8-8428E845D6E8}" type="parTrans">
      <dgm:prSet/>
      <dgm:spPr/>
      <dgm:t>
        <a:bodyPr/>
        <a:lstStyle/>
        <a:p>
          <a:endParaRPr lang="es-ES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1ED17247-181D-495E-BEA7-EEDB1EE195A2}" cxnId="{86886B04-CB6D-49F5-80F8-8428E845D6E8}" type="sibTrans">
      <dgm:prSet/>
      <dgm:spPr/>
      <dgm:t>
        <a:bodyPr/>
        <a:lstStyle/>
        <a:p>
          <a:endParaRPr lang="es-ES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44136C6D-C687-4926-AF12-F6317E293B30}">
      <dgm:prSet phldrT="[Texto]"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s-ES" dirty="0" smtClean="0"/>
            <a:t>Proporcionará información clave para fortalecer el sector y sus procesos, basándose en las exportaciones futuras.</a:t>
          </a:r>
          <a:r>
            <a:rPr lang="es-ES" dirty="0" smtClean="0"/>
            <a:t/>
          </a:r>
          <a:endParaRPr lang="es-ES" dirty="0" smtClean="0"/>
        </a:p>
      </dgm:t>
    </dgm:pt>
    <dgm:pt modelId="{E0151B3D-F630-4559-8AA9-19308E27D22E}" cxnId="{03D2A017-FC0D-47FE-9572-B650905CA717}" type="parTrans">
      <dgm:prSet/>
      <dgm:spPr/>
      <dgm:t>
        <a:bodyPr/>
        <a:lstStyle/>
        <a:p>
          <a:endParaRPr lang="es-ES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1D1D5DB0-6E7E-4FA3-ADA3-3D1E442A303D}" cxnId="{03D2A017-FC0D-47FE-9572-B650905CA717}" type="sibTrans">
      <dgm:prSet/>
      <dgm:spPr/>
      <dgm:t>
        <a:bodyPr/>
        <a:lstStyle/>
        <a:p>
          <a:endParaRPr lang="es-ES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6A3C298F-1F81-4E97-BA30-BCDA5B22A9AC}" type="pres">
      <dgm:prSet presAssocID="{60FABF0F-9927-4B10-9A38-FE81423F3D62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s-ES"/>
        </a:p>
      </dgm:t>
    </dgm:pt>
    <dgm:pt modelId="{50C63D0C-659A-4D87-8F7E-EB935996956D}" type="pres">
      <dgm:prSet presAssocID="{FEA197DD-2F16-4B07-BA1F-4C25F4003EC1}" presName="root" presStyleCnt="0"/>
      <dgm:spPr/>
    </dgm:pt>
    <dgm:pt modelId="{63A4E7A0-8363-4FA9-8F7D-919F6D2E12BA}" type="pres">
      <dgm:prSet presAssocID="{FEA197DD-2F16-4B07-BA1F-4C25F4003EC1}" presName="rootComposite" presStyleCnt="0"/>
      <dgm:spPr/>
    </dgm:pt>
    <dgm:pt modelId="{2E60F1BD-86A8-49FD-8ECA-45E2269F5EF4}" type="pres">
      <dgm:prSet presAssocID="{FEA197DD-2F16-4B07-BA1F-4C25F4003EC1}" presName="rootText" presStyleLbl="node1" presStyleIdx="0" presStyleCnt="2"/>
      <dgm:spPr/>
      <dgm:t>
        <a:bodyPr/>
        <a:lstStyle/>
        <a:p>
          <a:endParaRPr lang="es-ES"/>
        </a:p>
      </dgm:t>
    </dgm:pt>
    <dgm:pt modelId="{6BEF0774-B43D-4CC8-B027-7ED61DE2A392}" type="pres">
      <dgm:prSet presAssocID="{FEA197DD-2F16-4B07-BA1F-4C25F4003EC1}" presName="rootConnector" presStyleCnt="0"/>
      <dgm:spPr/>
      <dgm:t>
        <a:bodyPr/>
        <a:lstStyle/>
        <a:p>
          <a:endParaRPr lang="es-ES"/>
        </a:p>
      </dgm:t>
    </dgm:pt>
    <dgm:pt modelId="{49EE483C-FE57-4F3D-B397-403176A0972C}" type="pres">
      <dgm:prSet presAssocID="{FEA197DD-2F16-4B07-BA1F-4C25F4003EC1}" presName="childShape" presStyleCnt="0"/>
      <dgm:spPr/>
    </dgm:pt>
    <dgm:pt modelId="{FE2FB11B-BDA8-4EA0-A61F-37ECC2E2A6A4}" type="pres">
      <dgm:prSet presAssocID="{C3DEB940-6B2D-49AF-882E-C85B774CBE53}" presName="Name13" presStyleLbl="parChTrans1D2" presStyleIdx="0" presStyleCnt="2"/>
      <dgm:spPr/>
      <dgm:t>
        <a:bodyPr/>
        <a:lstStyle/>
        <a:p>
          <a:endParaRPr lang="es-ES"/>
        </a:p>
      </dgm:t>
    </dgm:pt>
    <dgm:pt modelId="{898F8C32-C369-48FB-B088-D96FA037B7E0}" type="pres">
      <dgm:prSet presAssocID="{811D0237-D6F9-4B4C-801F-7A0620EF1C28}" presName="childText" presStyleLbl="bgAcc1" presStyleIdx="0" presStyleCnt="2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C682A849-F899-42E0-A651-DD6DF9919285}" type="pres">
      <dgm:prSet presAssocID="{0A94C7E5-AC63-4E3F-9D08-D52D0DFDC77D}" presName="root" presStyleCnt="0"/>
      <dgm:spPr/>
    </dgm:pt>
    <dgm:pt modelId="{5C7AB0C6-2EC8-4696-91E1-90241A5739FB}" type="pres">
      <dgm:prSet presAssocID="{0A94C7E5-AC63-4E3F-9D08-D52D0DFDC77D}" presName="rootComposite" presStyleCnt="0"/>
      <dgm:spPr/>
    </dgm:pt>
    <dgm:pt modelId="{C4E9B756-768C-4C38-ADE6-27758A4F6019}" type="pres">
      <dgm:prSet presAssocID="{0A94C7E5-AC63-4E3F-9D08-D52D0DFDC77D}" presName="rootText" presStyleLbl="node1" presStyleIdx="1" presStyleCnt="2"/>
      <dgm:spPr/>
      <dgm:t>
        <a:bodyPr/>
        <a:lstStyle/>
        <a:p>
          <a:endParaRPr lang="es-ES"/>
        </a:p>
      </dgm:t>
    </dgm:pt>
    <dgm:pt modelId="{AB950E56-C043-44B4-8082-33D0D0B08159}" type="pres">
      <dgm:prSet presAssocID="{0A94C7E5-AC63-4E3F-9D08-D52D0DFDC77D}" presName="rootConnector" presStyleCnt="0"/>
      <dgm:spPr/>
      <dgm:t>
        <a:bodyPr/>
        <a:lstStyle/>
        <a:p>
          <a:endParaRPr lang="es-ES"/>
        </a:p>
      </dgm:t>
    </dgm:pt>
    <dgm:pt modelId="{BFAD3E5A-9B66-4A1F-A64B-C7819580526B}" type="pres">
      <dgm:prSet presAssocID="{0A94C7E5-AC63-4E3F-9D08-D52D0DFDC77D}" presName="childShape" presStyleCnt="0"/>
      <dgm:spPr/>
    </dgm:pt>
    <dgm:pt modelId="{04E4C290-FBD0-4030-80E5-09D16B0290B2}" type="pres">
      <dgm:prSet presAssocID="{E0151B3D-F630-4559-8AA9-19308E27D22E}" presName="Name13" presStyleLbl="parChTrans1D2" presStyleIdx="1" presStyleCnt="2"/>
      <dgm:spPr/>
      <dgm:t>
        <a:bodyPr/>
        <a:lstStyle/>
        <a:p>
          <a:endParaRPr lang="es-ES"/>
        </a:p>
      </dgm:t>
    </dgm:pt>
    <dgm:pt modelId="{879ABCF3-9034-471C-B246-ABCBD8C66759}" type="pres">
      <dgm:prSet presAssocID="{44136C6D-C687-4926-AF12-F6317E293B30}" presName="childText" presStyleLbl="bgAcc1" presStyleIdx="1" presStyleCnt="2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A1F7AA89-1629-4C9F-9E1C-FED6A003E9E0}" srcId="{60FABF0F-9927-4B10-9A38-FE81423F3D62}" destId="{FEA197DD-2F16-4B07-BA1F-4C25F4003EC1}" srcOrd="0" destOrd="0" parTransId="{7786CDC6-B2D3-423F-B232-DDCAA774C568}" sibTransId="{41950A6B-E95A-45AD-BDB7-2A65DDCCFC94}"/>
    <dgm:cxn modelId="{3DE93A11-B2FB-4EA5-A14E-F699A8BF5F6C}" srcId="{FEA197DD-2F16-4B07-BA1F-4C25F4003EC1}" destId="{811D0237-D6F9-4B4C-801F-7A0620EF1C28}" srcOrd="0" destOrd="0" parTransId="{C3DEB940-6B2D-49AF-882E-C85B774CBE53}" sibTransId="{3678D147-8EAB-450C-A5E9-657D6997ED65}"/>
    <dgm:cxn modelId="{86886B04-CB6D-49F5-80F8-8428E845D6E8}" srcId="{60FABF0F-9927-4B10-9A38-FE81423F3D62}" destId="{0A94C7E5-AC63-4E3F-9D08-D52D0DFDC77D}" srcOrd="1" destOrd="0" parTransId="{62ABBE77-B3AF-405F-963C-1D3730F6725B}" sibTransId="{1ED17247-181D-495E-BEA7-EEDB1EE195A2}"/>
    <dgm:cxn modelId="{03D2A017-FC0D-47FE-9572-B650905CA717}" srcId="{0A94C7E5-AC63-4E3F-9D08-D52D0DFDC77D}" destId="{44136C6D-C687-4926-AF12-F6317E293B30}" srcOrd="0" destOrd="1" parTransId="{E0151B3D-F630-4559-8AA9-19308E27D22E}" sibTransId="{1D1D5DB0-6E7E-4FA3-ADA3-3D1E442A303D}"/>
    <dgm:cxn modelId="{BBFF85F9-EE11-470D-84B9-A01F607B203B}" type="presOf" srcId="{60FABF0F-9927-4B10-9A38-FE81423F3D62}" destId="{6A3C298F-1F81-4E97-BA30-BCDA5B22A9AC}" srcOrd="0" destOrd="0" presId="urn:microsoft.com/office/officeart/2005/8/layout/hierarchy3"/>
    <dgm:cxn modelId="{B2456211-263C-4018-A540-D56AC8A2D8DF}" type="presParOf" srcId="{6A3C298F-1F81-4E97-BA30-BCDA5B22A9AC}" destId="{50C63D0C-659A-4D87-8F7E-EB935996956D}" srcOrd="0" destOrd="0" presId="urn:microsoft.com/office/officeart/2005/8/layout/hierarchy3"/>
    <dgm:cxn modelId="{994CADB9-1E2E-493D-A0D4-E774A801F0D1}" type="presParOf" srcId="{50C63D0C-659A-4D87-8F7E-EB935996956D}" destId="{63A4E7A0-8363-4FA9-8F7D-919F6D2E12BA}" srcOrd="0" destOrd="0" presId="urn:microsoft.com/office/officeart/2005/8/layout/hierarchy3"/>
    <dgm:cxn modelId="{2EA9D789-BA43-4E36-8E28-25EB18A7FD4E}" type="presOf" srcId="{FEA197DD-2F16-4B07-BA1F-4C25F4003EC1}" destId="{63A4E7A0-8363-4FA9-8F7D-919F6D2E12BA}" srcOrd="0" destOrd="0" presId="urn:microsoft.com/office/officeart/2005/8/layout/hierarchy3"/>
    <dgm:cxn modelId="{6649E64D-46F9-4E10-BB79-B86AC9606EAE}" type="presParOf" srcId="{63A4E7A0-8363-4FA9-8F7D-919F6D2E12BA}" destId="{2E60F1BD-86A8-49FD-8ECA-45E2269F5EF4}" srcOrd="0" destOrd="0" presId="urn:microsoft.com/office/officeart/2005/8/layout/hierarchy3"/>
    <dgm:cxn modelId="{D2B1B80F-6D20-45D5-9EEA-F32128BA606A}" type="presOf" srcId="{FEA197DD-2F16-4B07-BA1F-4C25F4003EC1}" destId="{2E60F1BD-86A8-49FD-8ECA-45E2269F5EF4}" srcOrd="0" destOrd="0" presId="urn:microsoft.com/office/officeart/2005/8/layout/hierarchy3"/>
    <dgm:cxn modelId="{FC343123-16F6-439F-911A-C78679CB4904}" type="presParOf" srcId="{63A4E7A0-8363-4FA9-8F7D-919F6D2E12BA}" destId="{6BEF0774-B43D-4CC8-B027-7ED61DE2A392}" srcOrd="1" destOrd="0" presId="urn:microsoft.com/office/officeart/2005/8/layout/hierarchy3"/>
    <dgm:cxn modelId="{99BFEAD4-D030-4641-9ADE-C49242953279}" type="presOf" srcId="{FEA197DD-2F16-4B07-BA1F-4C25F4003EC1}" destId="{6BEF0774-B43D-4CC8-B027-7ED61DE2A392}" srcOrd="0" destOrd="0" presId="urn:microsoft.com/office/officeart/2005/8/layout/hierarchy3"/>
    <dgm:cxn modelId="{F14B8BE5-F66F-47FC-90E6-8BE2C25AE3CA}" type="presParOf" srcId="{50C63D0C-659A-4D87-8F7E-EB935996956D}" destId="{49EE483C-FE57-4F3D-B397-403176A0972C}" srcOrd="1" destOrd="0" presId="urn:microsoft.com/office/officeart/2005/8/layout/hierarchy3"/>
    <dgm:cxn modelId="{31DADB2C-1186-42B5-BE3D-15E18C6D15C4}" type="presParOf" srcId="{49EE483C-FE57-4F3D-B397-403176A0972C}" destId="{FE2FB11B-BDA8-4EA0-A61F-37ECC2E2A6A4}" srcOrd="0" destOrd="1" presId="urn:microsoft.com/office/officeart/2005/8/layout/hierarchy3"/>
    <dgm:cxn modelId="{71BFA61A-6F16-4A3B-93E6-71CAC5CB5009}" type="presOf" srcId="{C3DEB940-6B2D-49AF-882E-C85B774CBE53}" destId="{FE2FB11B-BDA8-4EA0-A61F-37ECC2E2A6A4}" srcOrd="0" destOrd="0" presId="urn:microsoft.com/office/officeart/2005/8/layout/hierarchy3"/>
    <dgm:cxn modelId="{929370A3-CA46-4F7F-BF3D-1B98C6AABF70}" type="presParOf" srcId="{49EE483C-FE57-4F3D-B397-403176A0972C}" destId="{898F8C32-C369-48FB-B088-D96FA037B7E0}" srcOrd="1" destOrd="1" presId="urn:microsoft.com/office/officeart/2005/8/layout/hierarchy3"/>
    <dgm:cxn modelId="{E7FBE96D-9A17-421A-8DFA-2EB6A778CE75}" type="presOf" srcId="{811D0237-D6F9-4B4C-801F-7A0620EF1C28}" destId="{898F8C32-C369-48FB-B088-D96FA037B7E0}" srcOrd="0" destOrd="0" presId="urn:microsoft.com/office/officeart/2005/8/layout/hierarchy3"/>
    <dgm:cxn modelId="{6C003AF2-8B63-4021-937D-68B0F93F277A}" type="presParOf" srcId="{6A3C298F-1F81-4E97-BA30-BCDA5B22A9AC}" destId="{C682A849-F899-42E0-A651-DD6DF9919285}" srcOrd="1" destOrd="0" presId="urn:microsoft.com/office/officeart/2005/8/layout/hierarchy3"/>
    <dgm:cxn modelId="{8DB7B905-E439-4671-AB56-A0C444E98812}" type="presParOf" srcId="{C682A849-F899-42E0-A651-DD6DF9919285}" destId="{5C7AB0C6-2EC8-4696-91E1-90241A5739FB}" srcOrd="0" destOrd="1" presId="urn:microsoft.com/office/officeart/2005/8/layout/hierarchy3"/>
    <dgm:cxn modelId="{C6713FE8-FB5F-4CCC-A547-BC720C3D58EE}" type="presOf" srcId="{0A94C7E5-AC63-4E3F-9D08-D52D0DFDC77D}" destId="{5C7AB0C6-2EC8-4696-91E1-90241A5739FB}" srcOrd="0" destOrd="0" presId="urn:microsoft.com/office/officeart/2005/8/layout/hierarchy3"/>
    <dgm:cxn modelId="{E231D3EE-CD7A-41BB-8033-9BC122A45904}" type="presParOf" srcId="{5C7AB0C6-2EC8-4696-91E1-90241A5739FB}" destId="{C4E9B756-768C-4C38-ADE6-27758A4F6019}" srcOrd="0" destOrd="0" presId="urn:microsoft.com/office/officeart/2005/8/layout/hierarchy3"/>
    <dgm:cxn modelId="{A615DC8A-59AB-4F61-8A6A-B28D067362F4}" type="presOf" srcId="{0A94C7E5-AC63-4E3F-9D08-D52D0DFDC77D}" destId="{C4E9B756-768C-4C38-ADE6-27758A4F6019}" srcOrd="0" destOrd="0" presId="urn:microsoft.com/office/officeart/2005/8/layout/hierarchy3"/>
    <dgm:cxn modelId="{2A378594-D9FB-4246-8E05-53EF25D9712D}" type="presParOf" srcId="{5C7AB0C6-2EC8-4696-91E1-90241A5739FB}" destId="{AB950E56-C043-44B4-8082-33D0D0B08159}" srcOrd="1" destOrd="0" presId="urn:microsoft.com/office/officeart/2005/8/layout/hierarchy3"/>
    <dgm:cxn modelId="{9D1B1D71-EA7A-4FE8-AC76-2414B89E798D}" type="presOf" srcId="{0A94C7E5-AC63-4E3F-9D08-D52D0DFDC77D}" destId="{AB950E56-C043-44B4-8082-33D0D0B08159}" srcOrd="0" destOrd="0" presId="urn:microsoft.com/office/officeart/2005/8/layout/hierarchy3"/>
    <dgm:cxn modelId="{26527E57-E9B5-44C4-9E59-96272A3F9B5C}" type="presParOf" srcId="{C682A849-F899-42E0-A651-DD6DF9919285}" destId="{BFAD3E5A-9B66-4A1F-A64B-C7819580526B}" srcOrd="1" destOrd="1" presId="urn:microsoft.com/office/officeart/2005/8/layout/hierarchy3"/>
    <dgm:cxn modelId="{1647AB98-39CD-4DE7-AA92-290CC371FEE8}" type="presParOf" srcId="{BFAD3E5A-9B66-4A1F-A64B-C7819580526B}" destId="{04E4C290-FBD0-4030-80E5-09D16B0290B2}" srcOrd="0" destOrd="1" presId="urn:microsoft.com/office/officeart/2005/8/layout/hierarchy3"/>
    <dgm:cxn modelId="{C50AF669-3390-4FCB-9D37-C167F255F1F6}" type="presOf" srcId="{E0151B3D-F630-4559-8AA9-19308E27D22E}" destId="{04E4C290-FBD0-4030-80E5-09D16B0290B2}" srcOrd="0" destOrd="0" presId="urn:microsoft.com/office/officeart/2005/8/layout/hierarchy3"/>
    <dgm:cxn modelId="{55766045-6DE1-4210-9A67-A9DA01BCF65A}" type="presParOf" srcId="{BFAD3E5A-9B66-4A1F-A64B-C7819580526B}" destId="{879ABCF3-9034-471C-B246-ABCBD8C66759}" srcOrd="1" destOrd="1" presId="urn:microsoft.com/office/officeart/2005/8/layout/hierarchy3"/>
    <dgm:cxn modelId="{798D803D-B14B-445C-9EF7-152F86901FF5}" type="presOf" srcId="{44136C6D-C687-4926-AF12-F6317E293B30}" destId="{879ABCF3-9034-471C-B246-ABCBD8C66759}" srcOrd="0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C61E668-33B5-4C0B-97DE-6C2E07659D05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s-CO"/>
        </a:p>
      </dgm:t>
    </dgm:pt>
    <dgm:pt modelId="{871314FE-2F72-44EB-8A43-D407B63C4154}">
      <dgm:prSet phldrT="[Texto]" custT="1"/>
      <dgm:spPr/>
      <dgm:t>
        <a:bodyPr/>
        <a:lstStyle/>
        <a:p>
          <a:pPr>
            <a:buClrTx/>
            <a:buSzTx/>
            <a:buFont typeface="+mj-lt"/>
            <a:buAutoNum type="arabicPeriod"/>
          </a:pPr>
          <a:r>
            <a:rPr kumimoji="0" lang="es-ES" altLang="es-CO" sz="2000" b="0" i="1" u="none" strike="noStrike" cap="none" normalizeH="0" baseline="0" dirty="0">
              <a:effectLst/>
              <a:latin typeface="Arial" panose="020B0604020202020204" pitchFamily="34" charset="0"/>
              <a:ea typeface="Aptos" panose="020B0004020202020204" pitchFamily="34" charset="0"/>
              <a:cs typeface="Times New Roman" panose="02020603050405020304" pitchFamily="18" charset="0"/>
            </a:rPr>
            <a:t>Definir </a:t>
          </a:r>
          <a:r>
            <a:rPr kumimoji="0" lang="es-ES" altLang="es-CO" sz="2000" b="0" i="1" u="none" strike="noStrike" cap="none" normalizeH="0" baseline="0" dirty="0" smtClean="0">
              <a:effectLst/>
              <a:latin typeface="Arial" panose="020B0604020202020204" pitchFamily="34" charset="0"/>
              <a:ea typeface="Aptos" panose="020B0004020202020204" pitchFamily="34" charset="0"/>
              <a:cs typeface="Times New Roman" panose="02020603050405020304" pitchFamily="18" charset="0"/>
            </a:rPr>
            <a:t>problema </a:t>
          </a:r>
          <a:endParaRPr lang="es-CO" sz="2000" dirty="0"/>
        </a:p>
      </dgm:t>
    </dgm:pt>
    <dgm:pt modelId="{B4E29E8F-218F-4F7F-9F37-CD7020695F28}" cxnId="{D24EEA82-A71E-46DD-AA8B-9089D7760850}" type="parTrans">
      <dgm:prSet/>
      <dgm:spPr/>
      <dgm:t>
        <a:bodyPr/>
        <a:lstStyle/>
        <a:p>
          <a:endParaRPr lang="es-CO" sz="2000"/>
        </a:p>
      </dgm:t>
    </dgm:pt>
    <dgm:pt modelId="{E5E6F3AA-5EC6-4058-9CF2-21146E557C2E}" cxnId="{D24EEA82-A71E-46DD-AA8B-9089D7760850}" type="sibTrans">
      <dgm:prSet/>
      <dgm:spPr/>
      <dgm:t>
        <a:bodyPr/>
        <a:lstStyle/>
        <a:p>
          <a:endParaRPr lang="es-CO" sz="2000"/>
        </a:p>
      </dgm:t>
    </dgm:pt>
    <dgm:pt modelId="{B3C89DF0-C514-48A7-95F1-ACB2922264F4}">
      <dgm:prSet custT="1"/>
      <dgm:spPr/>
      <dgm:t>
        <a:bodyPr/>
        <a:lstStyle/>
        <a:p>
          <a:r>
            <a:rPr lang="es-CO" sz="2000" i="1" dirty="0" smtClean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rPr>
            <a:t>Planear solución</a:t>
          </a:r>
          <a:endParaRPr lang="es-CO" sz="2000" i="1" dirty="0">
            <a:effectLst/>
            <a:latin typeface="Aptos" panose="020B0004020202020204" pitchFamily="34" charset="0"/>
            <a:ea typeface="Aptos" panose="020B0004020202020204" pitchFamily="34" charset="0"/>
            <a:cs typeface="Times New Roman" panose="02020603050405020304" pitchFamily="18" charset="0"/>
          </a:endParaRPr>
        </a:p>
      </dgm:t>
    </dgm:pt>
    <dgm:pt modelId="{CE8BE451-81C1-4B6A-A2EB-7FC1EB94D27A}" cxnId="{910F6C22-2C7C-4041-A350-2284982F2A4F}" type="parTrans">
      <dgm:prSet/>
      <dgm:spPr/>
      <dgm:t>
        <a:bodyPr/>
        <a:lstStyle/>
        <a:p>
          <a:endParaRPr lang="es-CO" sz="2000"/>
        </a:p>
      </dgm:t>
    </dgm:pt>
    <dgm:pt modelId="{A49E9585-50F3-4975-B560-B031E31FFE14}" cxnId="{910F6C22-2C7C-4041-A350-2284982F2A4F}" type="sibTrans">
      <dgm:prSet/>
      <dgm:spPr/>
      <dgm:t>
        <a:bodyPr/>
        <a:lstStyle/>
        <a:p>
          <a:endParaRPr lang="es-CO" sz="2000"/>
        </a:p>
      </dgm:t>
    </dgm:pt>
    <dgm:pt modelId="{8C356D31-B3F1-4AC0-AA0C-F981798A96AB}">
      <dgm:prSet custT="1"/>
      <dgm:spPr/>
      <dgm:t>
        <a:bodyPr/>
        <a:lstStyle/>
        <a:p>
          <a:r>
            <a:rPr kumimoji="0" lang="es-CO" altLang="es-CO" sz="2000" b="0" i="1" u="none" strike="noStrike" cap="none" normalizeH="0" baseline="0" dirty="0" smtClean="0"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rPr>
            <a:t>Definir objetivos </a:t>
          </a:r>
          <a:endParaRPr kumimoji="0" lang="es-CO" altLang="es-CO" sz="2000" b="0" i="1" u="none" strike="noStrike" cap="none" normalizeH="0" baseline="0" dirty="0">
            <a:effectLst/>
            <a:latin typeface="Arial" panose="020B0604020202020204" pitchFamily="34" charset="0"/>
            <a:ea typeface="Aptos" panose="020B0004020202020204" pitchFamily="34" charset="0"/>
            <a:cs typeface="Times New Roman" panose="02020603050405020304" pitchFamily="18" charset="0"/>
          </a:endParaRPr>
        </a:p>
      </dgm:t>
    </dgm:pt>
    <dgm:pt modelId="{9D5CF8D3-32D0-4125-85F7-62DC3D8F9739}" cxnId="{5DDECC63-D37C-415F-880A-CF3E290ED6A2}" type="parTrans">
      <dgm:prSet/>
      <dgm:spPr/>
      <dgm:t>
        <a:bodyPr/>
        <a:lstStyle/>
        <a:p>
          <a:endParaRPr lang="es-CO" sz="2000"/>
        </a:p>
      </dgm:t>
    </dgm:pt>
    <dgm:pt modelId="{9FB433D4-3738-41FF-AF21-942D544AD442}" cxnId="{5DDECC63-D37C-415F-880A-CF3E290ED6A2}" type="sibTrans">
      <dgm:prSet/>
      <dgm:spPr/>
      <dgm:t>
        <a:bodyPr/>
        <a:lstStyle/>
        <a:p>
          <a:endParaRPr lang="es-CO" sz="2000"/>
        </a:p>
      </dgm:t>
    </dgm:pt>
    <dgm:pt modelId="{03511482-AD65-4145-B21D-DB224EEBDEA3}">
      <dgm:prSet custT="1"/>
      <dgm:spPr/>
      <dgm:t>
        <a:bodyPr/>
        <a:lstStyle/>
        <a:p>
          <a:r>
            <a:rPr kumimoji="0" lang="es-CO" altLang="es-CO" sz="2000" b="0" i="1" u="none" strike="noStrike" cap="none" normalizeH="0" baseline="0" dirty="0" smtClean="0">
              <a:effectLst/>
              <a:latin typeface="Arial" panose="020B0604020202020204" pitchFamily="34" charset="0"/>
              <a:ea typeface="Aptos" panose="020B0004020202020204" pitchFamily="34" charset="0"/>
              <a:cs typeface="Times New Roman" panose="02020603050405020304" pitchFamily="18" charset="0"/>
            </a:rPr>
            <a:t>Recopilar y preparar datos </a:t>
          </a:r>
          <a:endParaRPr kumimoji="0" lang="es-CO" altLang="es-CO" sz="2000" b="0" i="1" u="none" strike="noStrike" cap="none" normalizeH="0" baseline="0" dirty="0">
            <a:effectLst/>
            <a:latin typeface="Arial" panose="020B0604020202020204" pitchFamily="34" charset="0"/>
            <a:ea typeface="Aptos" panose="020B0004020202020204" pitchFamily="34" charset="0"/>
            <a:cs typeface="Times New Roman" panose="02020603050405020304" pitchFamily="18" charset="0"/>
          </a:endParaRPr>
        </a:p>
      </dgm:t>
    </dgm:pt>
    <dgm:pt modelId="{1D593E1E-DFEB-4C0E-86B1-AE51E9B33583}" cxnId="{D611EEFE-0A2F-4FFB-8CDC-0D73E990EBD6}" type="parTrans">
      <dgm:prSet/>
      <dgm:spPr/>
      <dgm:t>
        <a:bodyPr/>
        <a:lstStyle/>
        <a:p>
          <a:endParaRPr lang="es-CO" sz="2000"/>
        </a:p>
      </dgm:t>
    </dgm:pt>
    <dgm:pt modelId="{D6CA6A21-9E7E-4278-9F2A-84B00D9CD1A2}" cxnId="{D611EEFE-0A2F-4FFB-8CDC-0D73E990EBD6}" type="sibTrans">
      <dgm:prSet/>
      <dgm:spPr/>
      <dgm:t>
        <a:bodyPr/>
        <a:lstStyle/>
        <a:p>
          <a:endParaRPr lang="es-CO" sz="2000"/>
        </a:p>
      </dgm:t>
    </dgm:pt>
    <dgm:pt modelId="{8B975C17-0994-42E6-800D-AC5D6487FF78}">
      <dgm:prSet custT="1"/>
      <dgm:spPr/>
      <dgm:t>
        <a:bodyPr/>
        <a:lstStyle/>
        <a:p>
          <a:r>
            <a:rPr kumimoji="0" lang="es-CO" altLang="es-CO" sz="2000" b="0" i="1" u="none" strike="noStrike" cap="none" normalizeH="0" baseline="0" dirty="0" smtClean="0">
              <a:effectLst/>
              <a:latin typeface="Arial" panose="020B0604020202020204" pitchFamily="34" charset="0"/>
              <a:ea typeface="Aptos" panose="020B0004020202020204" pitchFamily="34" charset="0"/>
              <a:cs typeface="Times New Roman" panose="02020603050405020304" pitchFamily="18" charset="0"/>
            </a:rPr>
            <a:t>Seleccionar modelos a implementar </a:t>
          </a:r>
          <a:endParaRPr kumimoji="0" lang="es-CO" altLang="es-CO" sz="2000" b="0" i="0" u="none" strike="noStrike" cap="none" normalizeH="0" baseline="0" dirty="0">
            <a:effectLst/>
            <a:latin typeface="Arial" panose="020B0604020202020204" pitchFamily="34" charset="0"/>
            <a:ea typeface="Aptos" panose="020B0004020202020204" pitchFamily="34" charset="0"/>
            <a:cs typeface="Times New Roman" panose="02020603050405020304" pitchFamily="18" charset="0"/>
          </a:endParaRPr>
        </a:p>
      </dgm:t>
    </dgm:pt>
    <dgm:pt modelId="{BB4A0670-7138-4814-B67F-7A328A6C6EE1}" cxnId="{73051976-F416-4192-B64E-7C1C3204171B}" type="parTrans">
      <dgm:prSet/>
      <dgm:spPr/>
      <dgm:t>
        <a:bodyPr/>
        <a:lstStyle/>
        <a:p>
          <a:endParaRPr lang="es-CO" sz="2000"/>
        </a:p>
      </dgm:t>
    </dgm:pt>
    <dgm:pt modelId="{C6CBDDBB-A484-4EE2-A152-28D6DD5562DB}" cxnId="{73051976-F416-4192-B64E-7C1C3204171B}" type="sibTrans">
      <dgm:prSet/>
      <dgm:spPr/>
      <dgm:t>
        <a:bodyPr/>
        <a:lstStyle/>
        <a:p>
          <a:endParaRPr lang="es-CO" sz="2000"/>
        </a:p>
      </dgm:t>
    </dgm:pt>
    <dgm:pt modelId="{05EA1F8E-AC47-4E0F-A944-864F5ADEE16D}">
      <dgm:prSet custT="1"/>
      <dgm:spPr/>
      <dgm:t>
        <a:bodyPr/>
        <a:lstStyle/>
        <a:p>
          <a:r>
            <a:rPr kumimoji="0" lang="es-CO" altLang="es-CO" sz="2000" b="0" i="1" u="none" strike="noStrike" cap="none" normalizeH="0" baseline="0" dirty="0" smtClean="0">
              <a:effectLst/>
              <a:latin typeface="Arial" panose="020B0604020202020204" pitchFamily="34" charset="0"/>
              <a:ea typeface="Aptos" panose="020B0004020202020204" pitchFamily="34" charset="0"/>
              <a:cs typeface="Times New Roman" panose="02020603050405020304" pitchFamily="18" charset="0"/>
            </a:rPr>
            <a:t>Entrenar el modelo </a:t>
          </a:r>
          <a:endParaRPr kumimoji="0" lang="es-CO" altLang="es-CO" sz="2000" b="0" i="0" u="none" strike="noStrike" cap="none" normalizeH="0" baseline="0" dirty="0">
            <a:effectLst/>
            <a:latin typeface="Arial" panose="020B0604020202020204" pitchFamily="34" charset="0"/>
          </a:endParaRPr>
        </a:p>
      </dgm:t>
    </dgm:pt>
    <dgm:pt modelId="{17564E83-BC98-4029-94A2-1EDFEA5055F6}" cxnId="{03A53820-7FBA-41D4-AF92-2940D06BE611}" type="parTrans">
      <dgm:prSet/>
      <dgm:spPr/>
      <dgm:t>
        <a:bodyPr/>
        <a:lstStyle/>
        <a:p>
          <a:endParaRPr lang="es-CO" sz="2000"/>
        </a:p>
      </dgm:t>
    </dgm:pt>
    <dgm:pt modelId="{BA0EEF36-8B51-4132-8566-0AE4AFE5B97E}" cxnId="{03A53820-7FBA-41D4-AF92-2940D06BE611}" type="sibTrans">
      <dgm:prSet/>
      <dgm:spPr/>
      <dgm:t>
        <a:bodyPr/>
        <a:lstStyle/>
        <a:p>
          <a:endParaRPr lang="es-CO" sz="2000"/>
        </a:p>
      </dgm:t>
    </dgm:pt>
    <dgm:pt modelId="{13189D96-A0DE-4909-B220-20F5F459647A}">
      <dgm:prSet custT="1"/>
      <dgm:spPr/>
      <dgm:t>
        <a:bodyPr/>
        <a:lstStyle/>
        <a:p>
          <a:r>
            <a:rPr kumimoji="0" lang="es-CO" altLang="es-CO" sz="2000" b="0" i="1" u="none" strike="noStrike" cap="none" normalizeH="0" baseline="0" dirty="0" smtClean="0">
              <a:effectLst/>
              <a:latin typeface="Arial" panose="020B0604020202020204" pitchFamily="34" charset="0"/>
              <a:ea typeface="Aptos" panose="020B0004020202020204" pitchFamily="34" charset="0"/>
              <a:cs typeface="Times New Roman" panose="02020603050405020304" pitchFamily="18" charset="0"/>
            </a:rPr>
            <a:t>Validar el modelo </a:t>
          </a:r>
          <a:endParaRPr kumimoji="0" lang="es-CO" altLang="es-CO" sz="2000" b="0" i="1" u="none" strike="noStrike" cap="none" normalizeH="0" baseline="0" dirty="0">
            <a:effectLst/>
            <a:latin typeface="Arial" panose="020B0604020202020204" pitchFamily="34" charset="0"/>
            <a:ea typeface="Aptos" panose="020B0004020202020204" pitchFamily="34" charset="0"/>
            <a:cs typeface="Times New Roman" panose="02020603050405020304" pitchFamily="18" charset="0"/>
          </a:endParaRPr>
        </a:p>
      </dgm:t>
    </dgm:pt>
    <dgm:pt modelId="{40063C2A-FB6D-4DEE-92CC-9CD235651CF2}" cxnId="{8B2F5522-68E7-45FB-9840-1A8315F9DC0E}" type="parTrans">
      <dgm:prSet/>
      <dgm:spPr/>
      <dgm:t>
        <a:bodyPr/>
        <a:lstStyle/>
        <a:p>
          <a:endParaRPr lang="es-CO" sz="2000"/>
        </a:p>
      </dgm:t>
    </dgm:pt>
    <dgm:pt modelId="{FCA5FABC-8F6A-492B-AE4D-8CC4298CE981}" cxnId="{8B2F5522-68E7-45FB-9840-1A8315F9DC0E}" type="sibTrans">
      <dgm:prSet/>
      <dgm:spPr/>
      <dgm:t>
        <a:bodyPr/>
        <a:lstStyle/>
        <a:p>
          <a:endParaRPr lang="es-CO" sz="2000"/>
        </a:p>
      </dgm:t>
    </dgm:pt>
    <dgm:pt modelId="{1CE37BF5-F6A7-4171-9A80-A4E00A24A7D5}" type="pres">
      <dgm:prSet presAssocID="{0C61E668-33B5-4C0B-97DE-6C2E07659D05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s-ES"/>
        </a:p>
      </dgm:t>
    </dgm:pt>
    <dgm:pt modelId="{588AC1CA-18D3-40DC-A73D-F03E94779C6C}" type="pres">
      <dgm:prSet presAssocID="{871314FE-2F72-44EB-8A43-D407B63C4154}" presName="parentText" presStyleLbl="node1" presStyleIdx="0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046244E4-06BA-432A-9F52-D581C85F4821}" type="pres">
      <dgm:prSet presAssocID="{E5E6F3AA-5EC6-4058-9CF2-21146E557C2E}" presName="spacer" presStyleCnt="0"/>
      <dgm:spPr/>
    </dgm:pt>
    <dgm:pt modelId="{D0DDEF2C-D4F6-4AF5-878E-162658A4CA6E}" type="pres">
      <dgm:prSet presAssocID="{B3C89DF0-C514-48A7-95F1-ACB2922264F4}" presName="parentText" presStyleLbl="node1" presStyleIdx="1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DAFE610D-BA3B-4B77-9ED7-599856D01156}" type="pres">
      <dgm:prSet presAssocID="{A49E9585-50F3-4975-B560-B031E31FFE14}" presName="spacer" presStyleCnt="0"/>
      <dgm:spPr/>
    </dgm:pt>
    <dgm:pt modelId="{049C7AE4-63ED-4E37-9A41-458BF0B96ACB}" type="pres">
      <dgm:prSet presAssocID="{8C356D31-B3F1-4AC0-AA0C-F981798A96AB}" presName="parentText" presStyleLbl="node1" presStyleIdx="2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F54D7843-DCB1-49BC-841B-A426E9A859CA}" type="pres">
      <dgm:prSet presAssocID="{9FB433D4-3738-41FF-AF21-942D544AD442}" presName="spacer" presStyleCnt="0"/>
      <dgm:spPr/>
    </dgm:pt>
    <dgm:pt modelId="{BAC42454-1BB4-4479-9D77-3AE8B7A0370F}" type="pres">
      <dgm:prSet presAssocID="{03511482-AD65-4145-B21D-DB224EEBDEA3}" presName="parentText" presStyleLbl="node1" presStyleIdx="3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498F2C6E-291F-4001-907F-DDB1539B2BE6}" type="pres">
      <dgm:prSet presAssocID="{D6CA6A21-9E7E-4278-9F2A-84B00D9CD1A2}" presName="spacer" presStyleCnt="0"/>
      <dgm:spPr/>
    </dgm:pt>
    <dgm:pt modelId="{2A207EB1-5A1D-4421-BB28-1F393BF92BDE}" type="pres">
      <dgm:prSet presAssocID="{8B975C17-0994-42E6-800D-AC5D6487FF78}" presName="parentText" presStyleLbl="node1" presStyleIdx="4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78DDD8FF-1FF1-419D-885D-6FB5613E3A1D}" type="pres">
      <dgm:prSet presAssocID="{C6CBDDBB-A484-4EE2-A152-28D6DD5562DB}" presName="spacer" presStyleCnt="0"/>
      <dgm:spPr/>
    </dgm:pt>
    <dgm:pt modelId="{F4F18630-DC2C-4FC7-9ED8-8313DDCC7D9E}" type="pres">
      <dgm:prSet presAssocID="{05EA1F8E-AC47-4E0F-A944-864F5ADEE16D}" presName="parentText" presStyleLbl="node1" presStyleIdx="5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9827FA33-0CC3-4AC0-B7A0-553CC8CFF3A0}" type="pres">
      <dgm:prSet presAssocID="{BA0EEF36-8B51-4132-8566-0AE4AFE5B97E}" presName="spacer" presStyleCnt="0"/>
      <dgm:spPr/>
    </dgm:pt>
    <dgm:pt modelId="{C96E9182-FAA3-4797-B638-CA54C8EF66C4}" type="pres">
      <dgm:prSet presAssocID="{13189D96-A0DE-4909-B220-20F5F459647A}" presName="parentText" presStyleLbl="node1" presStyleIdx="6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A641D521-6A53-457D-845D-AF3B07CEC277}" type="presOf" srcId="{8B975C17-0994-42E6-800D-AC5D6487FF78}" destId="{2A207EB1-5A1D-4421-BB28-1F393BF92BDE}" srcOrd="0" destOrd="0" presId="urn:microsoft.com/office/officeart/2005/8/layout/vList2"/>
    <dgm:cxn modelId="{66700655-6F0F-4F44-B008-F468DA5A1E11}" type="presOf" srcId="{0C61E668-33B5-4C0B-97DE-6C2E07659D05}" destId="{1CE37BF5-F6A7-4171-9A80-A4E00A24A7D5}" srcOrd="0" destOrd="0" presId="urn:microsoft.com/office/officeart/2005/8/layout/vList2"/>
    <dgm:cxn modelId="{5DDECC63-D37C-415F-880A-CF3E290ED6A2}" srcId="{0C61E668-33B5-4C0B-97DE-6C2E07659D05}" destId="{8C356D31-B3F1-4AC0-AA0C-F981798A96AB}" srcOrd="2" destOrd="0" parTransId="{9D5CF8D3-32D0-4125-85F7-62DC3D8F9739}" sibTransId="{9FB433D4-3738-41FF-AF21-942D544AD442}"/>
    <dgm:cxn modelId="{910F6C22-2C7C-4041-A350-2284982F2A4F}" srcId="{0C61E668-33B5-4C0B-97DE-6C2E07659D05}" destId="{B3C89DF0-C514-48A7-95F1-ACB2922264F4}" srcOrd="1" destOrd="0" parTransId="{CE8BE451-81C1-4B6A-A2EB-7FC1EB94D27A}" sibTransId="{A49E9585-50F3-4975-B560-B031E31FFE14}"/>
    <dgm:cxn modelId="{F4031AC3-84BD-486D-99B7-C72EB6C51417}" type="presOf" srcId="{B3C89DF0-C514-48A7-95F1-ACB2922264F4}" destId="{D0DDEF2C-D4F6-4AF5-878E-162658A4CA6E}" srcOrd="0" destOrd="0" presId="urn:microsoft.com/office/officeart/2005/8/layout/vList2"/>
    <dgm:cxn modelId="{D24EEA82-A71E-46DD-AA8B-9089D7760850}" srcId="{0C61E668-33B5-4C0B-97DE-6C2E07659D05}" destId="{871314FE-2F72-44EB-8A43-D407B63C4154}" srcOrd="0" destOrd="0" parTransId="{B4E29E8F-218F-4F7F-9F37-CD7020695F28}" sibTransId="{E5E6F3AA-5EC6-4058-9CF2-21146E557C2E}"/>
    <dgm:cxn modelId="{8B2F5522-68E7-45FB-9840-1A8315F9DC0E}" srcId="{0C61E668-33B5-4C0B-97DE-6C2E07659D05}" destId="{13189D96-A0DE-4909-B220-20F5F459647A}" srcOrd="6" destOrd="0" parTransId="{40063C2A-FB6D-4DEE-92CC-9CD235651CF2}" sibTransId="{FCA5FABC-8F6A-492B-AE4D-8CC4298CE981}"/>
    <dgm:cxn modelId="{D1F4DDAB-D29B-415E-86F3-DCC6C8AD78F7}" type="presOf" srcId="{8C356D31-B3F1-4AC0-AA0C-F981798A96AB}" destId="{049C7AE4-63ED-4E37-9A41-458BF0B96ACB}" srcOrd="0" destOrd="0" presId="urn:microsoft.com/office/officeart/2005/8/layout/vList2"/>
    <dgm:cxn modelId="{D089CD5A-43DA-40DF-89BD-6F2C4F425E8F}" type="presOf" srcId="{03511482-AD65-4145-B21D-DB224EEBDEA3}" destId="{BAC42454-1BB4-4479-9D77-3AE8B7A0370F}" srcOrd="0" destOrd="0" presId="urn:microsoft.com/office/officeart/2005/8/layout/vList2"/>
    <dgm:cxn modelId="{D611EEFE-0A2F-4FFB-8CDC-0D73E990EBD6}" srcId="{0C61E668-33B5-4C0B-97DE-6C2E07659D05}" destId="{03511482-AD65-4145-B21D-DB224EEBDEA3}" srcOrd="3" destOrd="0" parTransId="{1D593E1E-DFEB-4C0E-86B1-AE51E9B33583}" sibTransId="{D6CA6A21-9E7E-4278-9F2A-84B00D9CD1A2}"/>
    <dgm:cxn modelId="{73051976-F416-4192-B64E-7C1C3204171B}" srcId="{0C61E668-33B5-4C0B-97DE-6C2E07659D05}" destId="{8B975C17-0994-42E6-800D-AC5D6487FF78}" srcOrd="4" destOrd="0" parTransId="{BB4A0670-7138-4814-B67F-7A328A6C6EE1}" sibTransId="{C6CBDDBB-A484-4EE2-A152-28D6DD5562DB}"/>
    <dgm:cxn modelId="{125478D8-14A1-4A48-9388-A3B8853248D4}" type="presOf" srcId="{871314FE-2F72-44EB-8A43-D407B63C4154}" destId="{588AC1CA-18D3-40DC-A73D-F03E94779C6C}" srcOrd="0" destOrd="0" presId="urn:microsoft.com/office/officeart/2005/8/layout/vList2"/>
    <dgm:cxn modelId="{03A53820-7FBA-41D4-AF92-2940D06BE611}" srcId="{0C61E668-33B5-4C0B-97DE-6C2E07659D05}" destId="{05EA1F8E-AC47-4E0F-A944-864F5ADEE16D}" srcOrd="5" destOrd="0" parTransId="{17564E83-BC98-4029-94A2-1EDFEA5055F6}" sibTransId="{BA0EEF36-8B51-4132-8566-0AE4AFE5B97E}"/>
    <dgm:cxn modelId="{AA4749E6-AEC5-4E28-B7BA-F6AEE0BBB8BF}" type="presOf" srcId="{13189D96-A0DE-4909-B220-20F5F459647A}" destId="{C96E9182-FAA3-4797-B638-CA54C8EF66C4}" srcOrd="0" destOrd="0" presId="urn:microsoft.com/office/officeart/2005/8/layout/vList2"/>
    <dgm:cxn modelId="{7439C919-14DB-41D9-932D-D02EB59BDCC1}" type="presOf" srcId="{05EA1F8E-AC47-4E0F-A944-864F5ADEE16D}" destId="{F4F18630-DC2C-4FC7-9ED8-8313DDCC7D9E}" srcOrd="0" destOrd="0" presId="urn:microsoft.com/office/officeart/2005/8/layout/vList2"/>
    <dgm:cxn modelId="{349754AB-0EBB-4568-9F8B-DF77EFB00F9A}" type="presParOf" srcId="{1CE37BF5-F6A7-4171-9A80-A4E00A24A7D5}" destId="{588AC1CA-18D3-40DC-A73D-F03E94779C6C}" srcOrd="0" destOrd="0" presId="urn:microsoft.com/office/officeart/2005/8/layout/vList2"/>
    <dgm:cxn modelId="{C21141B5-B93D-41C6-919E-7795B9BF97CF}" type="presParOf" srcId="{1CE37BF5-F6A7-4171-9A80-A4E00A24A7D5}" destId="{046244E4-06BA-432A-9F52-D581C85F4821}" srcOrd="1" destOrd="0" presId="urn:microsoft.com/office/officeart/2005/8/layout/vList2"/>
    <dgm:cxn modelId="{04B6326C-79DF-4F77-A199-F7C009055485}" type="presParOf" srcId="{1CE37BF5-F6A7-4171-9A80-A4E00A24A7D5}" destId="{D0DDEF2C-D4F6-4AF5-878E-162658A4CA6E}" srcOrd="2" destOrd="0" presId="urn:microsoft.com/office/officeart/2005/8/layout/vList2"/>
    <dgm:cxn modelId="{B996BEA9-7B0A-4D2E-B1EE-2070F25A2F09}" type="presParOf" srcId="{1CE37BF5-F6A7-4171-9A80-A4E00A24A7D5}" destId="{DAFE610D-BA3B-4B77-9ED7-599856D01156}" srcOrd="3" destOrd="0" presId="urn:microsoft.com/office/officeart/2005/8/layout/vList2"/>
    <dgm:cxn modelId="{62407D5A-909D-4CC4-AA33-97263C8FAA56}" type="presParOf" srcId="{1CE37BF5-F6A7-4171-9A80-A4E00A24A7D5}" destId="{049C7AE4-63ED-4E37-9A41-458BF0B96ACB}" srcOrd="4" destOrd="0" presId="urn:microsoft.com/office/officeart/2005/8/layout/vList2"/>
    <dgm:cxn modelId="{6397DD00-4946-438B-AD97-C40A9009EF6A}" type="presParOf" srcId="{1CE37BF5-F6A7-4171-9A80-A4E00A24A7D5}" destId="{F54D7843-DCB1-49BC-841B-A426E9A859CA}" srcOrd="5" destOrd="0" presId="urn:microsoft.com/office/officeart/2005/8/layout/vList2"/>
    <dgm:cxn modelId="{413247AC-D4BD-40E1-A1EB-D9456AAD3C0C}" type="presParOf" srcId="{1CE37BF5-F6A7-4171-9A80-A4E00A24A7D5}" destId="{BAC42454-1BB4-4479-9D77-3AE8B7A0370F}" srcOrd="6" destOrd="0" presId="urn:microsoft.com/office/officeart/2005/8/layout/vList2"/>
    <dgm:cxn modelId="{61F93E35-4A75-45DA-90F6-BC254FD2FAF4}" type="presParOf" srcId="{1CE37BF5-F6A7-4171-9A80-A4E00A24A7D5}" destId="{498F2C6E-291F-4001-907F-DDB1539B2BE6}" srcOrd="7" destOrd="0" presId="urn:microsoft.com/office/officeart/2005/8/layout/vList2"/>
    <dgm:cxn modelId="{B6BD03AB-9515-4B01-9ADE-01386EF1DBF6}" type="presParOf" srcId="{1CE37BF5-F6A7-4171-9A80-A4E00A24A7D5}" destId="{2A207EB1-5A1D-4421-BB28-1F393BF92BDE}" srcOrd="8" destOrd="0" presId="urn:microsoft.com/office/officeart/2005/8/layout/vList2"/>
    <dgm:cxn modelId="{2EBD1B18-E79D-4294-86FD-50781235E36D}" type="presParOf" srcId="{1CE37BF5-F6A7-4171-9A80-A4E00A24A7D5}" destId="{78DDD8FF-1FF1-419D-885D-6FB5613E3A1D}" srcOrd="9" destOrd="0" presId="urn:microsoft.com/office/officeart/2005/8/layout/vList2"/>
    <dgm:cxn modelId="{D9460492-C6DE-4161-9480-FD5E61687198}" type="presParOf" srcId="{1CE37BF5-F6A7-4171-9A80-A4E00A24A7D5}" destId="{F4F18630-DC2C-4FC7-9ED8-8313DDCC7D9E}" srcOrd="10" destOrd="0" presId="urn:microsoft.com/office/officeart/2005/8/layout/vList2"/>
    <dgm:cxn modelId="{2A33F2A6-E8D3-482E-BEEE-CC7CC9CEFF29}" type="presParOf" srcId="{1CE37BF5-F6A7-4171-9A80-A4E00A24A7D5}" destId="{9827FA33-0CC3-4AC0-B7A0-553CC8CFF3A0}" srcOrd="11" destOrd="0" presId="urn:microsoft.com/office/officeart/2005/8/layout/vList2"/>
    <dgm:cxn modelId="{EB64ED5B-7011-40A2-9639-4EB8DE153A9E}" type="presParOf" srcId="{1CE37BF5-F6A7-4171-9A80-A4E00A24A7D5}" destId="{C96E9182-FAA3-4797-B638-CA54C8EF66C4}" srcOrd="1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Grupo 1"/>
      <dsp:cNvGrpSpPr/>
    </dsp:nvGrpSpPr>
    <dsp:grpSpPr>
      <a:xfrm>
        <a:off x="0" y="0"/>
        <a:ext cx="4243589" cy="3320668"/>
        <a:chOff x="0" y="0"/>
        <a:chExt cx="4243589" cy="3320668"/>
      </a:xfrm>
    </dsp:grpSpPr>
    <dsp:sp modelId="{2E60F1BD-86A8-49FD-8ECA-45E2269F5EF4}">
      <dsp:nvSpPr>
        <dsp:cNvPr id="3" name="Rectángulo redondeado 2"/>
        <dsp:cNvSpPr/>
      </dsp:nvSpPr>
      <dsp:spPr bwMode="white">
        <a:xfrm>
          <a:off x="0" y="599437"/>
          <a:ext cx="1886040" cy="943020"/>
        </a:xfrm>
        <a:prstGeom prst="roundRect">
          <a:avLst>
            <a:gd name="adj" fmla="val 10000"/>
          </a:avLst>
        </a:prstGeom>
      </dsp:spPr>
      <dsp:style>
        <a:lnRef idx="0">
          <a:schemeClr val="lt1"/>
        </a:lnRef>
        <a:fillRef idx="3">
          <a:schemeClr val="accent2"/>
        </a:fillRef>
        <a:effectRef idx="3">
          <a:scrgbClr r="0" g="0" b="0"/>
        </a:effectRef>
        <a:fontRef idx="minor">
          <a:schemeClr val="lt1"/>
        </a:fontRef>
      </dsp:style>
      <dsp:txBody>
        <a:bodyPr lIns="47625" tIns="31750" rIns="47625" bIns="31750" anchor="ctr"/>
        <a:lstStyle>
          <a:lvl1pPr algn="ctr">
            <a:defRPr sz="2500"/>
          </a:lvl1pPr>
          <a:lvl2pPr marL="171450" indent="-171450" algn="ctr">
            <a:defRPr sz="1900"/>
          </a:lvl2pPr>
          <a:lvl3pPr marL="342900" indent="-171450" algn="ctr">
            <a:defRPr sz="1900"/>
          </a:lvl3pPr>
          <a:lvl4pPr marL="514350" indent="-171450" algn="ctr">
            <a:defRPr sz="1900"/>
          </a:lvl4pPr>
          <a:lvl5pPr marL="685800" indent="-171450" algn="ctr">
            <a:defRPr sz="1900"/>
          </a:lvl5pPr>
          <a:lvl6pPr marL="857250" indent="-171450" algn="ctr">
            <a:defRPr sz="1900"/>
          </a:lvl6pPr>
          <a:lvl7pPr marL="1028700" indent="-171450" algn="ctr">
            <a:defRPr sz="1900"/>
          </a:lvl7pPr>
          <a:lvl8pPr marL="1200150" indent="-171450" algn="ctr">
            <a:defRPr sz="1900"/>
          </a:lvl8pPr>
          <a:lvl9pPr marL="1371600" indent="-171450" algn="ctr">
            <a:defRPr sz="19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s-E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Descripción</a:t>
          </a:r>
          <a:endParaRPr lang="es-ES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0" y="599437"/>
        <a:ext cx="1886040" cy="943020"/>
      </dsp:txXfrm>
    </dsp:sp>
    <dsp:sp modelId="{FE2FB11B-BDA8-4EA0-A61F-37ECC2E2A6A4}">
      <dsp:nvSpPr>
        <dsp:cNvPr id="5" name="Forma libre 4"/>
        <dsp:cNvSpPr/>
      </dsp:nvSpPr>
      <dsp:spPr bwMode="white">
        <a:xfrm>
          <a:off x="188604" y="1542457"/>
          <a:ext cx="188604" cy="707265"/>
        </a:xfrm>
        <a:custGeom>
          <a:avLst/>
          <a:gdLst/>
          <a:ahLst/>
          <a:cxnLst/>
          <a:pathLst>
            <a:path w="297" h="1114">
              <a:moveTo>
                <a:pt x="0" y="0"/>
              </a:moveTo>
              <a:lnTo>
                <a:pt x="0" y="1114"/>
              </a:lnTo>
              <a:lnTo>
                <a:pt x="297" y="1114"/>
              </a:lnTo>
            </a:path>
          </a:pathLst>
        </a:custGeom>
      </dsp:spPr>
      <dsp:style>
        <a:lnRef idx="2">
          <a:schemeClr val="accent2"/>
        </a:lnRef>
        <a:fillRef idx="0">
          <a:schemeClr val="accent3">
            <a:tint val="90000"/>
          </a:schemeClr>
        </a:fillRef>
        <a:effectRef idx="0">
          <a:scrgbClr r="0" g="0" b="0"/>
        </a:effectRef>
        <a:fontRef idx="minor"/>
      </dsp:style>
      <dsp:txXfrm>
        <a:off x="188604" y="1542457"/>
        <a:ext cx="188604" cy="707265"/>
      </dsp:txXfrm>
    </dsp:sp>
    <dsp:sp modelId="{898F8C32-C369-48FB-B088-D96FA037B7E0}">
      <dsp:nvSpPr>
        <dsp:cNvPr id="6" name="Rectángulo redondeado 5"/>
        <dsp:cNvSpPr/>
      </dsp:nvSpPr>
      <dsp:spPr bwMode="white">
        <a:xfrm>
          <a:off x="377208" y="1778211"/>
          <a:ext cx="1508832" cy="943020"/>
        </a:xfrm>
        <a:prstGeom prst="roundRect">
          <a:avLst>
            <a:gd name="adj" fmla="val 10000"/>
          </a:avLst>
        </a:prstGeom>
      </dsp:spPr>
      <dsp:style>
        <a:lnRef idx="1">
          <a:schemeClr val="accent2"/>
        </a:lnRef>
        <a:fillRef idx="1">
          <a:schemeClr val="lt1">
            <a:alpha val="90000"/>
          </a:schemeClr>
        </a:fillRef>
        <a:effectRef idx="2">
          <a:scrgbClr r="0" g="0" b="0"/>
        </a:effectRef>
        <a:fontRef idx="minor"/>
      </dsp:style>
      <dsp:txBody>
        <a:bodyPr lIns="17145" tIns="11430" rIns="17145" bIns="11430" anchor="ctr"/>
        <a:lstStyle>
          <a:lvl1pPr algn="ctr">
            <a:defRPr sz="900"/>
          </a:lvl1pPr>
          <a:lvl2pPr marL="57150" indent="-57150" algn="ctr">
            <a:defRPr sz="700"/>
          </a:lvl2pPr>
          <a:lvl3pPr marL="114300" indent="-57150" algn="ctr">
            <a:defRPr sz="700"/>
          </a:lvl3pPr>
          <a:lvl4pPr marL="171450" indent="-57150" algn="ctr">
            <a:defRPr sz="700"/>
          </a:lvl4pPr>
          <a:lvl5pPr marL="228600" indent="-57150" algn="ctr">
            <a:defRPr sz="700"/>
          </a:lvl5pPr>
          <a:lvl6pPr marL="285750" indent="-57150" algn="ctr">
            <a:defRPr sz="700"/>
          </a:lvl6pPr>
          <a:lvl7pPr marL="342900" indent="-57150" algn="ctr">
            <a:defRPr sz="700"/>
          </a:lvl7pPr>
          <a:lvl8pPr marL="400050" indent="-57150" algn="ctr">
            <a:defRPr sz="700"/>
          </a:lvl8pPr>
          <a:lvl9pPr marL="457200" indent="-57150" algn="ctr">
            <a:defRPr sz="7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s-ES_tradnl" dirty="0" smtClean="0">
              <a:solidFill>
                <a:schemeClr val="dk1"/>
              </a:solidFill>
            </a:rPr>
            <a:t>Industria cárnica en Córdoba </a:t>
          </a:r>
          <a:endParaRPr lang="es-ES" dirty="0">
            <a:solidFill>
              <a:schemeClr val="dk1"/>
            </a:solidFill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377208" y="1778211"/>
        <a:ext cx="1508832" cy="943020"/>
      </dsp:txXfrm>
    </dsp:sp>
    <dsp:sp modelId="{C4E9B756-768C-4C38-ADE6-27758A4F6019}">
      <dsp:nvSpPr>
        <dsp:cNvPr id="7" name="Rectángulo redondeado 6"/>
        <dsp:cNvSpPr/>
      </dsp:nvSpPr>
      <dsp:spPr bwMode="white">
        <a:xfrm>
          <a:off x="2357549" y="599437"/>
          <a:ext cx="1886040" cy="943020"/>
        </a:xfrm>
        <a:prstGeom prst="roundRect">
          <a:avLst>
            <a:gd name="adj" fmla="val 10000"/>
          </a:avLst>
        </a:prstGeom>
      </dsp:spPr>
      <dsp:style>
        <a:lnRef idx="0">
          <a:schemeClr val="lt1"/>
        </a:lnRef>
        <a:fillRef idx="3">
          <a:schemeClr val="accent3"/>
        </a:fillRef>
        <a:effectRef idx="3">
          <a:scrgbClr r="0" g="0" b="0"/>
        </a:effectRef>
        <a:fontRef idx="minor">
          <a:schemeClr val="lt1"/>
        </a:fontRef>
      </dsp:style>
      <dsp:txBody>
        <a:bodyPr lIns="47625" tIns="31750" rIns="47625" bIns="31750" anchor="ctr"/>
        <a:lstStyle>
          <a:lvl1pPr algn="ctr">
            <a:defRPr sz="2500"/>
          </a:lvl1pPr>
          <a:lvl2pPr marL="171450" indent="-171450" algn="ctr">
            <a:defRPr sz="1900"/>
          </a:lvl2pPr>
          <a:lvl3pPr marL="342900" indent="-171450" algn="ctr">
            <a:defRPr sz="1900"/>
          </a:lvl3pPr>
          <a:lvl4pPr marL="514350" indent="-171450" algn="ctr">
            <a:defRPr sz="1900"/>
          </a:lvl4pPr>
          <a:lvl5pPr marL="685800" indent="-171450" algn="ctr">
            <a:defRPr sz="1900"/>
          </a:lvl5pPr>
          <a:lvl6pPr marL="857250" indent="-171450" algn="ctr">
            <a:defRPr sz="1900"/>
          </a:lvl6pPr>
          <a:lvl7pPr marL="1028700" indent="-171450" algn="ctr">
            <a:defRPr sz="1900"/>
          </a:lvl7pPr>
          <a:lvl8pPr marL="1200150" indent="-171450" algn="ctr">
            <a:defRPr sz="1900"/>
          </a:lvl8pPr>
          <a:lvl9pPr marL="1371600" indent="-171450" algn="ctr">
            <a:defRPr sz="19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s-E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Importancia</a:t>
          </a:r>
          <a:endParaRPr lang="es-ES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2357549" y="599437"/>
        <a:ext cx="1886040" cy="943020"/>
      </dsp:txXfrm>
    </dsp:sp>
    <dsp:sp modelId="{04E4C290-FBD0-4030-80E5-09D16B0290B2}">
      <dsp:nvSpPr>
        <dsp:cNvPr id="9" name="Forma libre 8"/>
        <dsp:cNvSpPr/>
      </dsp:nvSpPr>
      <dsp:spPr bwMode="white">
        <a:xfrm>
          <a:off x="2546153" y="1542457"/>
          <a:ext cx="188604" cy="707265"/>
        </a:xfrm>
        <a:custGeom>
          <a:avLst/>
          <a:gdLst/>
          <a:ahLst/>
          <a:cxnLst/>
          <a:pathLst>
            <a:path w="297" h="1114">
              <a:moveTo>
                <a:pt x="0" y="0"/>
              </a:moveTo>
              <a:lnTo>
                <a:pt x="0" y="1114"/>
              </a:lnTo>
              <a:lnTo>
                <a:pt x="297" y="1114"/>
              </a:lnTo>
            </a:path>
          </a:pathLst>
        </a:custGeom>
      </dsp:spPr>
      <dsp:style>
        <a:lnRef idx="2">
          <a:schemeClr val="accent2"/>
        </a:lnRef>
        <a:fillRef idx="0">
          <a:schemeClr val="accent3">
            <a:tint val="90000"/>
          </a:schemeClr>
        </a:fillRef>
        <a:effectRef idx="0">
          <a:scrgbClr r="0" g="0" b="0"/>
        </a:effectRef>
        <a:fontRef idx="minor"/>
      </dsp:style>
      <dsp:txXfrm>
        <a:off x="2546153" y="1542457"/>
        <a:ext cx="188604" cy="707265"/>
      </dsp:txXfrm>
    </dsp:sp>
    <dsp:sp modelId="{879ABCF3-9034-471C-B246-ABCBD8C66759}">
      <dsp:nvSpPr>
        <dsp:cNvPr id="10" name="Rectángulo redondeado 9"/>
        <dsp:cNvSpPr/>
      </dsp:nvSpPr>
      <dsp:spPr bwMode="white">
        <a:xfrm>
          <a:off x="2734757" y="1778211"/>
          <a:ext cx="1508832" cy="943020"/>
        </a:xfrm>
        <a:prstGeom prst="roundRect">
          <a:avLst>
            <a:gd name="adj" fmla="val 10000"/>
          </a:avLst>
        </a:prstGeom>
      </dsp:spPr>
      <dsp:style>
        <a:lnRef idx="1">
          <a:schemeClr val="accent3"/>
        </a:lnRef>
        <a:fillRef idx="1">
          <a:schemeClr val="lt1">
            <a:alpha val="90000"/>
          </a:schemeClr>
        </a:fillRef>
        <a:effectRef idx="2">
          <a:scrgbClr r="0" g="0" b="0"/>
        </a:effectRef>
        <a:fontRef idx="minor"/>
      </dsp:style>
      <dsp:txBody>
        <a:bodyPr vert="horz" wrap="square" lIns="17145" tIns="11430" rIns="17145" bIns="11430" anchor="ctr"/>
        <a:lstStyle>
          <a:lvl1pPr algn="ctr">
            <a:defRPr sz="900"/>
          </a:lvl1pPr>
          <a:lvl2pPr marL="57150" indent="-57150" algn="ctr">
            <a:defRPr sz="700"/>
          </a:lvl2pPr>
          <a:lvl3pPr marL="114300" indent="-57150" algn="ctr">
            <a:defRPr sz="700"/>
          </a:lvl3pPr>
          <a:lvl4pPr marL="171450" indent="-57150" algn="ctr">
            <a:defRPr sz="700"/>
          </a:lvl4pPr>
          <a:lvl5pPr marL="228600" indent="-57150" algn="ctr">
            <a:defRPr sz="700"/>
          </a:lvl5pPr>
          <a:lvl6pPr marL="285750" indent="-57150" algn="ctr">
            <a:defRPr sz="700"/>
          </a:lvl6pPr>
          <a:lvl7pPr marL="342900" indent="-57150" algn="ctr">
            <a:defRPr sz="700"/>
          </a:lvl7pPr>
          <a:lvl8pPr marL="400050" indent="-57150" algn="ctr">
            <a:defRPr sz="700"/>
          </a:lvl8pPr>
          <a:lvl9pPr marL="457200" indent="-57150" algn="ctr">
            <a:defRPr sz="7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s-ES" dirty="0" smtClean="0">
              <a:solidFill>
                <a:schemeClr val="dk1"/>
              </a:solidFill>
            </a:rPr>
            <a:t>Proporcionará información clave para fortalecer el sector y sus procesos, basándose en las exportaciones futuras.</a:t>
          </a:r>
          <a:endParaRPr lang="es-ES" dirty="0" smtClean="0">
            <a:solidFill>
              <a:schemeClr val="dk1"/>
            </a:solidFill>
          </a:endParaRPr>
        </a:p>
      </dsp:txBody>
      <dsp:txXfrm>
        <a:off x="2734757" y="1778211"/>
        <a:ext cx="1508832" cy="943020"/>
      </dsp:txXfrm>
    </dsp:sp>
    <dsp:sp modelId="{6BEF0774-B43D-4CC8-B027-7ED61DE2A392}">
      <dsp:nvSpPr>
        <dsp:cNvPr id="4" name="Rectángulo redondeado 3" hidden="1"/>
        <dsp:cNvSpPr/>
      </dsp:nvSpPr>
      <dsp:spPr>
        <a:xfrm>
          <a:off x="0" y="599437"/>
          <a:ext cx="377208" cy="943020"/>
        </a:xfrm>
        <a:prstGeom prst="roundRect">
          <a:avLst>
            <a:gd name="adj" fmla="val 10000"/>
          </a:avLst>
        </a:prstGeom>
      </dsp:spPr>
      <dsp:txXfrm>
        <a:off x="0" y="599437"/>
        <a:ext cx="377208" cy="943020"/>
      </dsp:txXfrm>
    </dsp:sp>
    <dsp:sp modelId="{AB950E56-C043-44B4-8082-33D0D0B08159}">
      <dsp:nvSpPr>
        <dsp:cNvPr id="8" name="Rectángulo redondeado 7" hidden="1"/>
        <dsp:cNvSpPr/>
      </dsp:nvSpPr>
      <dsp:spPr>
        <a:xfrm>
          <a:off x="2357549" y="599437"/>
          <a:ext cx="377208" cy="943020"/>
        </a:xfrm>
        <a:prstGeom prst="roundRect">
          <a:avLst>
            <a:gd name="adj" fmla="val 10000"/>
          </a:avLst>
        </a:prstGeom>
      </dsp:spPr>
      <dsp:txXfrm>
        <a:off x="2357549" y="599437"/>
        <a:ext cx="377208" cy="94302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Grupo 1"/>
      <dsp:cNvGrpSpPr/>
    </dsp:nvGrpSpPr>
    <dsp:grpSpPr>
      <a:xfrm>
        <a:off x="0" y="0"/>
        <a:ext cx="4818888" cy="3547872"/>
        <a:chOff x="0" y="0"/>
        <a:chExt cx="4818888" cy="3547872"/>
      </a:xfrm>
    </dsp:grpSpPr>
    <dsp:sp modelId="{588AC1CA-18D3-40DC-A73D-F03E94779C6C}">
      <dsp:nvSpPr>
        <dsp:cNvPr id="3" name="Rectángulo redondeado 2"/>
        <dsp:cNvSpPr/>
      </dsp:nvSpPr>
      <dsp:spPr bwMode="white">
        <a:xfrm>
          <a:off x="0" y="0"/>
          <a:ext cx="4818888" cy="494541"/>
        </a:xfrm>
        <a:prstGeom prst="roundRect">
          <a:avLst/>
        </a:prstGeom>
      </dsp:spPr>
      <dsp:style>
        <a:lnRef idx="2">
          <a:schemeClr val="lt1"/>
        </a:lnRef>
        <a:fillRef idx="1">
          <a:schemeClr val="accent2">
            <a:hueOff val="0"/>
            <a:satOff val="0"/>
            <a:lumOff val="0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Body>
        <a:bodyPr lIns="76200" tIns="76200" rIns="76200" bIns="76200" anchor="ctr"/>
        <a:lstStyle>
          <a:lvl1pPr algn="l">
            <a:defRPr sz="500"/>
          </a:lvl1pPr>
          <a:lvl2pPr marL="57150" indent="-57150" algn="l">
            <a:defRPr sz="300"/>
          </a:lvl2pPr>
          <a:lvl3pPr marL="114300" indent="-57150" algn="l">
            <a:defRPr sz="300"/>
          </a:lvl3pPr>
          <a:lvl4pPr marL="171450" indent="-57150" algn="l">
            <a:defRPr sz="300"/>
          </a:lvl4pPr>
          <a:lvl5pPr marL="228600" indent="-57150" algn="l">
            <a:defRPr sz="300"/>
          </a:lvl5pPr>
          <a:lvl6pPr marL="285750" indent="-57150" algn="l">
            <a:defRPr sz="300"/>
          </a:lvl6pPr>
          <a:lvl7pPr marL="342900" indent="-57150" algn="l">
            <a:defRPr sz="300"/>
          </a:lvl7pPr>
          <a:lvl8pPr marL="400050" indent="-57150" algn="l">
            <a:defRPr sz="300"/>
          </a:lvl8pPr>
          <a:lvl9pPr marL="457200" indent="-57150" algn="l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  <a:buClrTx/>
            <a:buSzTx/>
            <a:buFont typeface="+mj-lt"/>
            <a:buAutoNum type="arabicPeriod"/>
          </a:pPr>
          <a:r>
            <a:rPr kumimoji="0" lang="es-ES" altLang="es-CO" sz="2000" b="0" i="1" u="none" strike="noStrike" cap="none" normalizeH="0" baseline="0" dirty="0">
              <a:effectLst/>
              <a:latin typeface="Arial" panose="020B0604020202020204" pitchFamily="34" charset="0"/>
              <a:ea typeface="Aptos" panose="020B0004020202020204" pitchFamily="34" charset="0"/>
              <a:cs typeface="Times New Roman" panose="02020603050405020304" pitchFamily="18" charset="0"/>
            </a:rPr>
            <a:t>Definir </a:t>
          </a:r>
          <a:r>
            <a:rPr kumimoji="0" lang="es-ES" altLang="es-CO" sz="2000" b="0" i="1" u="none" strike="noStrike" cap="none" normalizeH="0" baseline="0" dirty="0" smtClean="0">
              <a:effectLst/>
              <a:latin typeface="Arial" panose="020B0604020202020204" pitchFamily="34" charset="0"/>
              <a:ea typeface="Aptos" panose="020B0004020202020204" pitchFamily="34" charset="0"/>
              <a:cs typeface="Times New Roman" panose="02020603050405020304" pitchFamily="18" charset="0"/>
            </a:rPr>
            <a:t>problema </a:t>
          </a:r>
          <a:endParaRPr lang="es-CO" sz="2000" dirty="0"/>
        </a:p>
      </dsp:txBody>
      <dsp:txXfrm>
        <a:off x="0" y="0"/>
        <a:ext cx="4818888" cy="494541"/>
      </dsp:txXfrm>
    </dsp:sp>
    <dsp:sp modelId="{D0DDEF2C-D4F6-4AF5-878E-162658A4CA6E}">
      <dsp:nvSpPr>
        <dsp:cNvPr id="4" name="Rectángulo redondeado 3"/>
        <dsp:cNvSpPr/>
      </dsp:nvSpPr>
      <dsp:spPr bwMode="white">
        <a:xfrm>
          <a:off x="0" y="508888"/>
          <a:ext cx="4818888" cy="494541"/>
        </a:xfrm>
        <a:prstGeom prst="roundRect">
          <a:avLst/>
        </a:prstGeom>
      </dsp:spPr>
      <dsp:style>
        <a:lnRef idx="2">
          <a:schemeClr val="lt1"/>
        </a:lnRef>
        <a:fillRef idx="1">
          <a:schemeClr val="accent2">
            <a:hueOff val="1080000"/>
            <a:satOff val="-3071"/>
            <a:lumOff val="-4966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Body>
        <a:bodyPr lIns="76200" tIns="76200" rIns="76200" bIns="76200" anchor="ctr"/>
        <a:lstStyle>
          <a:lvl1pPr algn="l">
            <a:defRPr sz="500"/>
          </a:lvl1pPr>
          <a:lvl2pPr marL="57150" indent="-57150" algn="l">
            <a:defRPr sz="300"/>
          </a:lvl2pPr>
          <a:lvl3pPr marL="114300" indent="-57150" algn="l">
            <a:defRPr sz="300"/>
          </a:lvl3pPr>
          <a:lvl4pPr marL="171450" indent="-57150" algn="l">
            <a:defRPr sz="300"/>
          </a:lvl4pPr>
          <a:lvl5pPr marL="228600" indent="-57150" algn="l">
            <a:defRPr sz="300"/>
          </a:lvl5pPr>
          <a:lvl6pPr marL="285750" indent="-57150" algn="l">
            <a:defRPr sz="300"/>
          </a:lvl6pPr>
          <a:lvl7pPr marL="342900" indent="-57150" algn="l">
            <a:defRPr sz="300"/>
          </a:lvl7pPr>
          <a:lvl8pPr marL="400050" indent="-57150" algn="l">
            <a:defRPr sz="300"/>
          </a:lvl8pPr>
          <a:lvl9pPr marL="457200" indent="-57150" algn="l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s-CO" sz="2000" i="1" dirty="0" smtClean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rPr>
            <a:t>Planear solución</a:t>
          </a:r>
          <a:endParaRPr lang="es-CO" sz="2000" i="1" dirty="0">
            <a:effectLst/>
            <a:latin typeface="Aptos" panose="020B0004020202020204" pitchFamily="34" charset="0"/>
            <a:ea typeface="Aptos" panose="020B0004020202020204" pitchFamily="34" charset="0"/>
            <a:cs typeface="Times New Roman" panose="02020603050405020304" pitchFamily="18" charset="0"/>
          </a:endParaRPr>
        </a:p>
      </dsp:txBody>
      <dsp:txXfrm>
        <a:off x="0" y="508888"/>
        <a:ext cx="4818888" cy="494541"/>
      </dsp:txXfrm>
    </dsp:sp>
    <dsp:sp modelId="{049C7AE4-63ED-4E37-9A41-458BF0B96ACB}">
      <dsp:nvSpPr>
        <dsp:cNvPr id="5" name="Rectángulo redondeado 4"/>
        <dsp:cNvSpPr/>
      </dsp:nvSpPr>
      <dsp:spPr bwMode="white">
        <a:xfrm>
          <a:off x="0" y="1017777"/>
          <a:ext cx="4818888" cy="494541"/>
        </a:xfrm>
        <a:prstGeom prst="roundRect">
          <a:avLst/>
        </a:prstGeom>
      </dsp:spPr>
      <dsp:style>
        <a:lnRef idx="2">
          <a:schemeClr val="lt1"/>
        </a:lnRef>
        <a:fillRef idx="1">
          <a:schemeClr val="accent2">
            <a:hueOff val="2160000"/>
            <a:satOff val="-6143"/>
            <a:lumOff val="-9934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Body>
        <a:bodyPr lIns="76200" tIns="76200" rIns="76200" bIns="76200" anchor="ctr"/>
        <a:lstStyle>
          <a:lvl1pPr algn="l">
            <a:defRPr sz="500"/>
          </a:lvl1pPr>
          <a:lvl2pPr marL="57150" indent="-57150" algn="l">
            <a:defRPr sz="300"/>
          </a:lvl2pPr>
          <a:lvl3pPr marL="114300" indent="-57150" algn="l">
            <a:defRPr sz="300"/>
          </a:lvl3pPr>
          <a:lvl4pPr marL="171450" indent="-57150" algn="l">
            <a:defRPr sz="300"/>
          </a:lvl4pPr>
          <a:lvl5pPr marL="228600" indent="-57150" algn="l">
            <a:defRPr sz="300"/>
          </a:lvl5pPr>
          <a:lvl6pPr marL="285750" indent="-57150" algn="l">
            <a:defRPr sz="300"/>
          </a:lvl6pPr>
          <a:lvl7pPr marL="342900" indent="-57150" algn="l">
            <a:defRPr sz="300"/>
          </a:lvl7pPr>
          <a:lvl8pPr marL="400050" indent="-57150" algn="l">
            <a:defRPr sz="300"/>
          </a:lvl8pPr>
          <a:lvl9pPr marL="457200" indent="-57150" algn="l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kumimoji="0" lang="es-CO" altLang="es-CO" sz="2000" b="0" i="1" u="none" strike="noStrike" cap="none" normalizeH="0" baseline="0" dirty="0" smtClean="0"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rPr>
            <a:t>Definir objetivos </a:t>
          </a:r>
          <a:endParaRPr kumimoji="0" lang="es-CO" altLang="es-CO" sz="2000" b="0" i="1" u="none" strike="noStrike" cap="none" normalizeH="0" baseline="0" dirty="0">
            <a:effectLst/>
            <a:latin typeface="Arial" panose="020B0604020202020204" pitchFamily="34" charset="0"/>
            <a:ea typeface="Aptos" panose="020B0004020202020204" pitchFamily="34" charset="0"/>
            <a:cs typeface="Times New Roman" panose="02020603050405020304" pitchFamily="18" charset="0"/>
          </a:endParaRPr>
        </a:p>
      </dsp:txBody>
      <dsp:txXfrm>
        <a:off x="0" y="1017777"/>
        <a:ext cx="4818888" cy="494541"/>
      </dsp:txXfrm>
    </dsp:sp>
    <dsp:sp modelId="{BAC42454-1BB4-4479-9D77-3AE8B7A0370F}">
      <dsp:nvSpPr>
        <dsp:cNvPr id="6" name="Rectángulo redondeado 5"/>
        <dsp:cNvSpPr/>
      </dsp:nvSpPr>
      <dsp:spPr bwMode="white">
        <a:xfrm>
          <a:off x="0" y="1526665"/>
          <a:ext cx="4818888" cy="494541"/>
        </a:xfrm>
        <a:prstGeom prst="roundRect">
          <a:avLst/>
        </a:prstGeom>
      </dsp:spPr>
      <dsp:style>
        <a:lnRef idx="2">
          <a:schemeClr val="lt1"/>
        </a:lnRef>
        <a:fillRef idx="1">
          <a:schemeClr val="accent2">
            <a:hueOff val="3240000"/>
            <a:satOff val="-9215"/>
            <a:lumOff val="-14901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Body>
        <a:bodyPr lIns="76200" tIns="76200" rIns="76200" bIns="76200" anchor="ctr"/>
        <a:lstStyle>
          <a:lvl1pPr algn="l">
            <a:defRPr sz="500"/>
          </a:lvl1pPr>
          <a:lvl2pPr marL="57150" indent="-57150" algn="l">
            <a:defRPr sz="300"/>
          </a:lvl2pPr>
          <a:lvl3pPr marL="114300" indent="-57150" algn="l">
            <a:defRPr sz="300"/>
          </a:lvl3pPr>
          <a:lvl4pPr marL="171450" indent="-57150" algn="l">
            <a:defRPr sz="300"/>
          </a:lvl4pPr>
          <a:lvl5pPr marL="228600" indent="-57150" algn="l">
            <a:defRPr sz="300"/>
          </a:lvl5pPr>
          <a:lvl6pPr marL="285750" indent="-57150" algn="l">
            <a:defRPr sz="300"/>
          </a:lvl6pPr>
          <a:lvl7pPr marL="342900" indent="-57150" algn="l">
            <a:defRPr sz="300"/>
          </a:lvl7pPr>
          <a:lvl8pPr marL="400050" indent="-57150" algn="l">
            <a:defRPr sz="300"/>
          </a:lvl8pPr>
          <a:lvl9pPr marL="457200" indent="-57150" algn="l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kumimoji="0" lang="es-CO" altLang="es-CO" sz="2000" b="0" i="1" u="none" strike="noStrike" cap="none" normalizeH="0" baseline="0" dirty="0" smtClean="0">
              <a:effectLst/>
              <a:latin typeface="Arial" panose="020B0604020202020204" pitchFamily="34" charset="0"/>
              <a:ea typeface="Aptos" panose="020B0004020202020204" pitchFamily="34" charset="0"/>
              <a:cs typeface="Times New Roman" panose="02020603050405020304" pitchFamily="18" charset="0"/>
            </a:rPr>
            <a:t>Recopilar y preparar datos </a:t>
          </a:r>
          <a:endParaRPr kumimoji="0" lang="es-CO" altLang="es-CO" sz="2000" b="0" i="1" u="none" strike="noStrike" cap="none" normalizeH="0" baseline="0" dirty="0">
            <a:effectLst/>
            <a:latin typeface="Arial" panose="020B0604020202020204" pitchFamily="34" charset="0"/>
            <a:ea typeface="Aptos" panose="020B0004020202020204" pitchFamily="34" charset="0"/>
            <a:cs typeface="Times New Roman" panose="02020603050405020304" pitchFamily="18" charset="0"/>
          </a:endParaRPr>
        </a:p>
      </dsp:txBody>
      <dsp:txXfrm>
        <a:off x="0" y="1526665"/>
        <a:ext cx="4818888" cy="494541"/>
      </dsp:txXfrm>
    </dsp:sp>
    <dsp:sp modelId="{2A207EB1-5A1D-4421-BB28-1F393BF92BDE}">
      <dsp:nvSpPr>
        <dsp:cNvPr id="7" name="Rectángulo redondeado 6"/>
        <dsp:cNvSpPr/>
      </dsp:nvSpPr>
      <dsp:spPr bwMode="white">
        <a:xfrm>
          <a:off x="0" y="2035554"/>
          <a:ext cx="4818888" cy="494541"/>
        </a:xfrm>
        <a:prstGeom prst="roundRect">
          <a:avLst/>
        </a:prstGeom>
      </dsp:spPr>
      <dsp:style>
        <a:lnRef idx="2">
          <a:schemeClr val="lt1"/>
        </a:lnRef>
        <a:fillRef idx="1">
          <a:schemeClr val="accent2">
            <a:hueOff val="4320000"/>
            <a:satOff val="-12287"/>
            <a:lumOff val="-19868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Body>
        <a:bodyPr lIns="76200" tIns="76200" rIns="76200" bIns="76200" anchor="ctr"/>
        <a:lstStyle>
          <a:lvl1pPr algn="l">
            <a:defRPr sz="500"/>
          </a:lvl1pPr>
          <a:lvl2pPr marL="57150" indent="-57150" algn="l">
            <a:defRPr sz="300"/>
          </a:lvl2pPr>
          <a:lvl3pPr marL="114300" indent="-57150" algn="l">
            <a:defRPr sz="300"/>
          </a:lvl3pPr>
          <a:lvl4pPr marL="171450" indent="-57150" algn="l">
            <a:defRPr sz="300"/>
          </a:lvl4pPr>
          <a:lvl5pPr marL="228600" indent="-57150" algn="l">
            <a:defRPr sz="300"/>
          </a:lvl5pPr>
          <a:lvl6pPr marL="285750" indent="-57150" algn="l">
            <a:defRPr sz="300"/>
          </a:lvl6pPr>
          <a:lvl7pPr marL="342900" indent="-57150" algn="l">
            <a:defRPr sz="300"/>
          </a:lvl7pPr>
          <a:lvl8pPr marL="400050" indent="-57150" algn="l">
            <a:defRPr sz="300"/>
          </a:lvl8pPr>
          <a:lvl9pPr marL="457200" indent="-57150" algn="l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kumimoji="0" lang="es-CO" altLang="es-CO" sz="2000" b="0" i="1" u="none" strike="noStrike" cap="none" normalizeH="0" baseline="0" dirty="0" smtClean="0">
              <a:effectLst/>
              <a:latin typeface="Arial" panose="020B0604020202020204" pitchFamily="34" charset="0"/>
              <a:ea typeface="Aptos" panose="020B0004020202020204" pitchFamily="34" charset="0"/>
              <a:cs typeface="Times New Roman" panose="02020603050405020304" pitchFamily="18" charset="0"/>
            </a:rPr>
            <a:t>Seleccionar modelos a implementar </a:t>
          </a:r>
          <a:endParaRPr kumimoji="0" lang="es-CO" altLang="es-CO" sz="2000" b="0" i="0" u="none" strike="noStrike" cap="none" normalizeH="0" baseline="0" dirty="0">
            <a:effectLst/>
            <a:latin typeface="Arial" panose="020B0604020202020204" pitchFamily="34" charset="0"/>
            <a:ea typeface="Aptos" panose="020B0004020202020204" pitchFamily="34" charset="0"/>
            <a:cs typeface="Times New Roman" panose="02020603050405020304" pitchFamily="18" charset="0"/>
          </a:endParaRPr>
        </a:p>
      </dsp:txBody>
      <dsp:txXfrm>
        <a:off x="0" y="2035554"/>
        <a:ext cx="4818888" cy="494541"/>
      </dsp:txXfrm>
    </dsp:sp>
    <dsp:sp modelId="{F4F18630-DC2C-4FC7-9ED8-8313DDCC7D9E}">
      <dsp:nvSpPr>
        <dsp:cNvPr id="8" name="Rectángulo redondeado 7"/>
        <dsp:cNvSpPr/>
      </dsp:nvSpPr>
      <dsp:spPr bwMode="white">
        <a:xfrm>
          <a:off x="0" y="2544442"/>
          <a:ext cx="4818888" cy="494541"/>
        </a:xfrm>
        <a:prstGeom prst="roundRect">
          <a:avLst/>
        </a:prstGeom>
      </dsp:spPr>
      <dsp:style>
        <a:lnRef idx="2">
          <a:schemeClr val="lt1"/>
        </a:lnRef>
        <a:fillRef idx="1">
          <a:schemeClr val="accent2">
            <a:hueOff val="5400000"/>
            <a:satOff val="-15358"/>
            <a:lumOff val="-24836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Body>
        <a:bodyPr lIns="76200" tIns="76200" rIns="76200" bIns="76200" anchor="ctr"/>
        <a:lstStyle>
          <a:lvl1pPr algn="l">
            <a:defRPr sz="500"/>
          </a:lvl1pPr>
          <a:lvl2pPr marL="57150" indent="-57150" algn="l">
            <a:defRPr sz="300"/>
          </a:lvl2pPr>
          <a:lvl3pPr marL="114300" indent="-57150" algn="l">
            <a:defRPr sz="300"/>
          </a:lvl3pPr>
          <a:lvl4pPr marL="171450" indent="-57150" algn="l">
            <a:defRPr sz="300"/>
          </a:lvl4pPr>
          <a:lvl5pPr marL="228600" indent="-57150" algn="l">
            <a:defRPr sz="300"/>
          </a:lvl5pPr>
          <a:lvl6pPr marL="285750" indent="-57150" algn="l">
            <a:defRPr sz="300"/>
          </a:lvl6pPr>
          <a:lvl7pPr marL="342900" indent="-57150" algn="l">
            <a:defRPr sz="300"/>
          </a:lvl7pPr>
          <a:lvl8pPr marL="400050" indent="-57150" algn="l">
            <a:defRPr sz="300"/>
          </a:lvl8pPr>
          <a:lvl9pPr marL="457200" indent="-57150" algn="l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kumimoji="0" lang="es-CO" altLang="es-CO" sz="2000" b="0" i="1" u="none" strike="noStrike" cap="none" normalizeH="0" baseline="0" dirty="0" smtClean="0">
              <a:effectLst/>
              <a:latin typeface="Arial" panose="020B0604020202020204" pitchFamily="34" charset="0"/>
              <a:ea typeface="Aptos" panose="020B0004020202020204" pitchFamily="34" charset="0"/>
              <a:cs typeface="Times New Roman" panose="02020603050405020304" pitchFamily="18" charset="0"/>
            </a:rPr>
            <a:t>Entrenar el modelo </a:t>
          </a:r>
          <a:endParaRPr kumimoji="0" lang="es-CO" altLang="es-CO" sz="2000" b="0" i="0" u="none" strike="noStrike" cap="none" normalizeH="0" baseline="0" dirty="0">
            <a:effectLst/>
            <a:latin typeface="Arial" panose="020B0604020202020204" pitchFamily="34" charset="0"/>
          </a:endParaRPr>
        </a:p>
      </dsp:txBody>
      <dsp:txXfrm>
        <a:off x="0" y="2544442"/>
        <a:ext cx="4818888" cy="494541"/>
      </dsp:txXfrm>
    </dsp:sp>
    <dsp:sp modelId="{C96E9182-FAA3-4797-B638-CA54C8EF66C4}">
      <dsp:nvSpPr>
        <dsp:cNvPr id="9" name="Rectángulo redondeado 8"/>
        <dsp:cNvSpPr/>
      </dsp:nvSpPr>
      <dsp:spPr bwMode="white">
        <a:xfrm>
          <a:off x="0" y="3053331"/>
          <a:ext cx="4818888" cy="494541"/>
        </a:xfrm>
        <a:prstGeom prst="roundRect">
          <a:avLst/>
        </a:prstGeom>
      </dsp:spPr>
      <dsp:style>
        <a:lnRef idx="2">
          <a:schemeClr val="lt1"/>
        </a:lnRef>
        <a:fillRef idx="1">
          <a:schemeClr val="accent2">
            <a:hueOff val="6480000"/>
            <a:satOff val="-18430"/>
            <a:lumOff val="-29803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Body>
        <a:bodyPr lIns="76200" tIns="76200" rIns="76200" bIns="76200" anchor="ctr"/>
        <a:lstStyle>
          <a:lvl1pPr algn="l">
            <a:defRPr sz="500"/>
          </a:lvl1pPr>
          <a:lvl2pPr marL="57150" indent="-57150" algn="l">
            <a:defRPr sz="300"/>
          </a:lvl2pPr>
          <a:lvl3pPr marL="114300" indent="-57150" algn="l">
            <a:defRPr sz="300"/>
          </a:lvl3pPr>
          <a:lvl4pPr marL="171450" indent="-57150" algn="l">
            <a:defRPr sz="300"/>
          </a:lvl4pPr>
          <a:lvl5pPr marL="228600" indent="-57150" algn="l">
            <a:defRPr sz="300"/>
          </a:lvl5pPr>
          <a:lvl6pPr marL="285750" indent="-57150" algn="l">
            <a:defRPr sz="300"/>
          </a:lvl6pPr>
          <a:lvl7pPr marL="342900" indent="-57150" algn="l">
            <a:defRPr sz="300"/>
          </a:lvl7pPr>
          <a:lvl8pPr marL="400050" indent="-57150" algn="l">
            <a:defRPr sz="300"/>
          </a:lvl8pPr>
          <a:lvl9pPr marL="457200" indent="-57150" algn="l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kumimoji="0" lang="es-CO" altLang="es-CO" sz="2000" b="0" i="1" u="none" strike="noStrike" cap="none" normalizeH="0" baseline="0" dirty="0" smtClean="0">
              <a:effectLst/>
              <a:latin typeface="Arial" panose="020B0604020202020204" pitchFamily="34" charset="0"/>
              <a:ea typeface="Aptos" panose="020B0004020202020204" pitchFamily="34" charset="0"/>
              <a:cs typeface="Times New Roman" panose="02020603050405020304" pitchFamily="18" charset="0"/>
            </a:rPr>
            <a:t>Validar el modelo </a:t>
          </a:r>
          <a:endParaRPr kumimoji="0" lang="es-CO" altLang="es-CO" sz="2000" b="0" i="1" u="none" strike="noStrike" cap="none" normalizeH="0" baseline="0" dirty="0">
            <a:effectLst/>
            <a:latin typeface="Arial" panose="020B0604020202020204" pitchFamily="34" charset="0"/>
            <a:ea typeface="Aptos" panose="020B0004020202020204" pitchFamily="34" charset="0"/>
            <a:cs typeface="Times New Roman" panose="02020603050405020304" pitchFamily="18" charset="0"/>
          </a:endParaRPr>
        </a:p>
      </dsp:txBody>
      <dsp:txXfrm>
        <a:off x="0" y="3053331"/>
        <a:ext cx="4818888" cy="49454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linDir" val="fromT"/>
              <dgm:param type="chAlign" val="l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srcNode" val="rootConnector"/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srcNode" val="rootConnector"/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lnSpAfChP" val="20"/>
              <dgm:param type="stBulletLvl" val="1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379F35-97C4-4BEC-B82F-C5D586161C0F}" type="datetimeFigureOut">
              <a:rPr lang="es-CO" smtClean="0"/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  <a:endParaRPr lang="es-ES"/>
          </a:p>
          <a:p>
            <a:pPr lvl="1"/>
            <a:r>
              <a:rPr lang="es-ES"/>
              <a:t>Segundo nivel</a:t>
            </a:r>
            <a:endParaRPr lang="es-ES"/>
          </a:p>
          <a:p>
            <a:pPr lvl="2"/>
            <a:r>
              <a:rPr lang="es-ES"/>
              <a:t>Tercer nivel</a:t>
            </a:r>
            <a:endParaRPr lang="es-ES"/>
          </a:p>
          <a:p>
            <a:pPr lvl="3"/>
            <a:r>
              <a:rPr lang="es-ES"/>
              <a:t>Cuarto nivel</a:t>
            </a:r>
            <a:endParaRPr lang="es-ES"/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42C2B6-FEFD-4CE5-8C2C-F57CB5F22527}" type="slidenum">
              <a:rPr lang="es-CO" smtClean="0"/>
            </a:fld>
            <a:endParaRPr lang="es-CO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43FA0C-75FC-4B21-8BD2-F228BB8598F0}" type="slidenum">
              <a:rPr lang="es-CO" smtClean="0"/>
            </a:fld>
            <a:endParaRPr lang="es-CO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43FA0C-75FC-4B21-8BD2-F228BB8598F0}" type="slidenum">
              <a:rPr lang="es-CO" smtClean="0"/>
            </a:fld>
            <a:endParaRPr lang="es-CO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43FA0C-75FC-4B21-8BD2-F228BB8598F0}" type="slidenum">
              <a:rPr lang="es-CO" smtClean="0"/>
            </a:fld>
            <a:endParaRPr lang="es-CO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43FA0C-75FC-4B21-8BD2-F228BB8598F0}" type="slidenum">
              <a:rPr lang="es-CO" smtClean="0"/>
            </a:fld>
            <a:endParaRPr lang="es-CO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/>
          <p:cNvPicPr>
            <a:picLocks noChangeAspect="1"/>
          </p:cNvPicPr>
          <p:nvPr userDrawn="1"/>
        </p:nvPicPr>
        <p:blipFill>
          <a:blip r:embed="rId2" cstate="email"/>
          <a:stretch>
            <a:fillRect/>
          </a:stretch>
        </p:blipFill>
        <p:spPr>
          <a:xfrm>
            <a:off x="0" y="1673"/>
            <a:ext cx="12194978" cy="6856327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4981902" y="1122363"/>
            <a:ext cx="5686097" cy="2387600"/>
          </a:xfrm>
        </p:spPr>
        <p:txBody>
          <a:bodyPr numCol="1" anchor="b">
            <a:normAutofit/>
          </a:bodyPr>
          <a:lstStyle>
            <a:lvl1pPr algn="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s-MX" altLang="es-MX"/>
              <a:t>Haz clic para modificar el estilo de título del patrón</a:t>
            </a:r>
            <a:endParaRPr lang="es-ES_tradnl" altLang="es-ES_tradnl"/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4981902" y="3602038"/>
            <a:ext cx="5686098" cy="1655762"/>
          </a:xfrm>
        </p:spPr>
        <p:txBody>
          <a:bodyPr numCol="1">
            <a:normAutofit/>
          </a:bodyPr>
          <a:lstStyle>
            <a:lvl1pPr marL="0" indent="0" algn="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MX" altLang="es-MX"/>
              <a:t>Haz clic para editar el estilo de subtítulo del patrón</a:t>
            </a:r>
            <a:endParaRPr lang="es-ES_tradnl" altLang="es-ES_tradn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numCol="1"/>
          <a:lstStyle/>
          <a:p>
            <a:fld id="{7BC4FDF1-6371-7449-9F39-9120EFA286A6}" type="datetimeFigureOut">
              <a:rPr lang="es-ES_tradnl" altLang="es-ES_tradnl" smtClean="0"/>
            </a:fld>
            <a:endParaRPr lang="es-ES_tradnl" alt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numCol="1"/>
          <a:lstStyle/>
          <a:p>
            <a:endParaRPr lang="es-ES_tradnl" alt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numCol="1"/>
          <a:lstStyle/>
          <a:p>
            <a:fld id="{ACF8ECEE-B1EB-B14C-9F2E-5510E03FB357}" type="slidenum">
              <a:rPr lang="es-ES_tradnl" altLang="es-ES_tradnl" smtClean="0"/>
            </a:fld>
            <a:endParaRPr lang="es-ES_tradnl" altLang="es-ES_tradnl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numCol="1"/>
          <a:lstStyle/>
          <a:p>
            <a:r>
              <a:rPr lang="es-MX" altLang="es-MX"/>
              <a:t>Haz clic para modificar el estilo de título del patrón</a:t>
            </a:r>
            <a:endParaRPr lang="es-ES_tradnl" altLang="es-ES_tradnl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numCol="1"/>
          <a:lstStyle/>
          <a:p>
            <a:pPr lvl="0"/>
            <a:r>
              <a:rPr lang="es-MX" altLang="es-MX"/>
              <a:t>Haga clic para modificar los estilos de texto del patrón</a:t>
            </a:r>
            <a:endParaRPr lang="es-MX" altLang="es-MX"/>
          </a:p>
          <a:p>
            <a:pPr lvl="1"/>
            <a:r>
              <a:rPr lang="es-MX" altLang="es-MX"/>
              <a:t>Segundo nivel</a:t>
            </a:r>
            <a:endParaRPr lang="es-MX" altLang="es-MX"/>
          </a:p>
          <a:p>
            <a:pPr lvl="2"/>
            <a:r>
              <a:rPr lang="es-MX" altLang="es-MX"/>
              <a:t>Tercer nivel</a:t>
            </a:r>
            <a:endParaRPr lang="es-MX" altLang="es-MX"/>
          </a:p>
          <a:p>
            <a:pPr lvl="3"/>
            <a:r>
              <a:rPr lang="es-MX" altLang="es-MX"/>
              <a:t>Cuarto nivel</a:t>
            </a:r>
            <a:endParaRPr lang="es-MX" altLang="es-MX"/>
          </a:p>
          <a:p>
            <a:pPr lvl="4"/>
            <a:r>
              <a:rPr lang="es-MX" altLang="es-MX"/>
              <a:t>Quinto nivel</a:t>
            </a:r>
            <a:endParaRPr lang="es-ES_tradnl" altLang="es-ES_tradn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numCol="1"/>
          <a:lstStyle/>
          <a:p>
            <a:fld id="{7BC4FDF1-6371-7449-9F39-9120EFA286A6}" type="datetimeFigureOut">
              <a:rPr lang="es-ES_tradnl" altLang="es-ES_tradnl" smtClean="0"/>
            </a:fld>
            <a:endParaRPr lang="es-ES_tradnl" alt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numCol="1"/>
          <a:lstStyle/>
          <a:p>
            <a:endParaRPr lang="es-ES_tradnl" alt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numCol="1"/>
          <a:lstStyle/>
          <a:p>
            <a:fld id="{ACF8ECEE-B1EB-B14C-9F2E-5510E03FB357}" type="slidenum">
              <a:rPr lang="es-ES_tradnl" altLang="es-ES_tradnl" smtClean="0"/>
            </a:fld>
            <a:endParaRPr lang="es-ES_tradnl" altLang="es-ES_tradnl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 hasCustomPrompt="1"/>
          </p:nvPr>
        </p:nvSpPr>
        <p:spPr>
          <a:xfrm>
            <a:off x="8724900" y="365125"/>
            <a:ext cx="2628900" cy="5811838"/>
          </a:xfrm>
        </p:spPr>
        <p:txBody>
          <a:bodyPr vert="eaVert" numCol="1"/>
          <a:lstStyle/>
          <a:p>
            <a:r>
              <a:rPr lang="es-MX" altLang="es-MX"/>
              <a:t>Haz clic para modificar el estilo de título del patrón</a:t>
            </a:r>
            <a:endParaRPr lang="es-ES_tradnl" altLang="es-ES_tradnl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 numCol="1"/>
          <a:lstStyle/>
          <a:p>
            <a:pPr lvl="0"/>
            <a:r>
              <a:rPr lang="es-MX" altLang="es-MX"/>
              <a:t>Haga clic para modificar los estilos de texto del patrón</a:t>
            </a:r>
            <a:endParaRPr lang="es-MX" altLang="es-MX"/>
          </a:p>
          <a:p>
            <a:pPr lvl="1"/>
            <a:r>
              <a:rPr lang="es-MX" altLang="es-MX"/>
              <a:t>Segundo nivel</a:t>
            </a:r>
            <a:endParaRPr lang="es-MX" altLang="es-MX"/>
          </a:p>
          <a:p>
            <a:pPr lvl="2"/>
            <a:r>
              <a:rPr lang="es-MX" altLang="es-MX"/>
              <a:t>Tercer nivel</a:t>
            </a:r>
            <a:endParaRPr lang="es-MX" altLang="es-MX"/>
          </a:p>
          <a:p>
            <a:pPr lvl="3"/>
            <a:r>
              <a:rPr lang="es-MX" altLang="es-MX"/>
              <a:t>Cuarto nivel</a:t>
            </a:r>
            <a:endParaRPr lang="es-MX" altLang="es-MX"/>
          </a:p>
          <a:p>
            <a:pPr lvl="4"/>
            <a:r>
              <a:rPr lang="es-MX" altLang="es-MX"/>
              <a:t>Quinto nivel</a:t>
            </a:r>
            <a:endParaRPr lang="es-ES_tradnl" altLang="es-ES_tradn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numCol="1"/>
          <a:lstStyle/>
          <a:p>
            <a:fld id="{7BC4FDF1-6371-7449-9F39-9120EFA286A6}" type="datetimeFigureOut">
              <a:rPr lang="es-ES_tradnl" altLang="es-ES_tradnl" smtClean="0"/>
            </a:fld>
            <a:endParaRPr lang="es-ES_tradnl" alt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numCol="1"/>
          <a:lstStyle/>
          <a:p>
            <a:endParaRPr lang="es-ES_tradnl" alt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numCol="1"/>
          <a:lstStyle/>
          <a:p>
            <a:fld id="{ACF8ECEE-B1EB-B14C-9F2E-5510E03FB357}" type="slidenum">
              <a:rPr lang="es-ES_tradnl" altLang="es-ES_tradnl" smtClean="0"/>
            </a:fld>
            <a:endParaRPr lang="es-ES_tradnl" altLang="es-ES_tradnl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/>
          <p:cNvPicPr>
            <a:picLocks noChangeAspect="1"/>
          </p:cNvPicPr>
          <p:nvPr userDrawn="1"/>
        </p:nvPicPr>
        <p:blipFill>
          <a:blip r:embed="rId2" cstate="email"/>
          <a:stretch>
            <a:fillRect/>
          </a:stretch>
        </p:blipFill>
        <p:spPr>
          <a:xfrm>
            <a:off x="0" y="1673"/>
            <a:ext cx="12194978" cy="6856327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838200" y="1346827"/>
            <a:ext cx="10515600" cy="1325563"/>
          </a:xfrm>
        </p:spPr>
        <p:txBody>
          <a:bodyPr numCol="1"/>
          <a:lstStyle/>
          <a:p>
            <a:r>
              <a:rPr lang="es-MX" altLang="es-MX"/>
              <a:t>Haz clic para modificar el estilo de título del patrón</a:t>
            </a:r>
            <a:endParaRPr lang="es-ES_tradnl" altLang="es-ES_tradnl"/>
          </a:p>
        </p:txBody>
      </p:sp>
      <p:sp>
        <p:nvSpPr>
          <p:cNvPr id="3" name="Marcador de contenido 2"/>
          <p:cNvSpPr>
            <a:spLocks noGrp="1"/>
          </p:cNvSpPr>
          <p:nvPr>
            <p:ph idx="1" hasCustomPrompt="1"/>
          </p:nvPr>
        </p:nvSpPr>
        <p:spPr>
          <a:xfrm>
            <a:off x="838200" y="2732687"/>
            <a:ext cx="10515600" cy="3486315"/>
          </a:xfrm>
        </p:spPr>
        <p:txBody>
          <a:bodyPr numCol="1"/>
          <a:lstStyle/>
          <a:p>
            <a:pPr lvl="0"/>
            <a:r>
              <a:rPr lang="es-MX" altLang="es-MX"/>
              <a:t>Haga clic para modificar los estilos de texto del patrón</a:t>
            </a:r>
            <a:endParaRPr lang="es-MX" altLang="es-MX"/>
          </a:p>
          <a:p>
            <a:pPr lvl="1"/>
            <a:r>
              <a:rPr lang="es-MX" altLang="es-MX"/>
              <a:t>Segundo nivel</a:t>
            </a:r>
            <a:endParaRPr lang="es-MX" altLang="es-MX"/>
          </a:p>
          <a:p>
            <a:pPr lvl="2"/>
            <a:r>
              <a:rPr lang="es-MX" altLang="es-MX"/>
              <a:t>Tercer nivel</a:t>
            </a:r>
            <a:endParaRPr lang="es-MX" altLang="es-MX"/>
          </a:p>
          <a:p>
            <a:pPr lvl="3"/>
            <a:r>
              <a:rPr lang="es-MX" altLang="es-MX"/>
              <a:t>Cuarto nivel</a:t>
            </a:r>
            <a:endParaRPr lang="es-MX" altLang="es-MX"/>
          </a:p>
          <a:p>
            <a:pPr lvl="4"/>
            <a:r>
              <a:rPr lang="es-MX" altLang="es-MX"/>
              <a:t>Quinto nivel</a:t>
            </a:r>
            <a:endParaRPr lang="es-ES_tradnl" altLang="es-ES_tradn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numCol="1"/>
          <a:lstStyle/>
          <a:p>
            <a:fld id="{7BC4FDF1-6371-7449-9F39-9120EFA286A6}" type="datetimeFigureOut">
              <a:rPr lang="es-ES_tradnl" altLang="es-ES_tradnl" smtClean="0"/>
            </a:fld>
            <a:endParaRPr lang="es-ES_tradnl" alt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numCol="1"/>
          <a:lstStyle/>
          <a:p>
            <a:endParaRPr lang="es-ES_tradnl" alt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numCol="1"/>
          <a:lstStyle/>
          <a:p>
            <a:fld id="{ACF8ECEE-B1EB-B14C-9F2E-5510E03FB357}" type="slidenum">
              <a:rPr lang="es-ES_tradnl" altLang="es-ES_tradnl" smtClean="0"/>
            </a:fld>
            <a:endParaRPr lang="es-ES_tradnl" altLang="es-ES_tradnl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</p:spPr>
        <p:txBody>
          <a:bodyPr numCol="1" anchor="b"/>
          <a:lstStyle>
            <a:lvl1pPr>
              <a:defRPr sz="6000"/>
            </a:lvl1pPr>
          </a:lstStyle>
          <a:p>
            <a:r>
              <a:rPr lang="es-MX" altLang="es-MX"/>
              <a:t>Haz clic para modificar el estilo de título del patrón</a:t>
            </a:r>
            <a:endParaRPr lang="es-ES_tradnl" altLang="es-ES_tradnl"/>
          </a:p>
        </p:txBody>
      </p:sp>
      <p:sp>
        <p:nvSpPr>
          <p:cNvPr id="3" name="Marcador de texto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 numCol="1"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MX" altLang="es-MX"/>
              <a:t>Haga clic para modificar los estilos de texto del patrón</a:t>
            </a:r>
            <a:endParaRPr lang="es-MX" altLang="es-MX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numCol="1"/>
          <a:lstStyle/>
          <a:p>
            <a:fld id="{7BC4FDF1-6371-7449-9F39-9120EFA286A6}" type="datetimeFigureOut">
              <a:rPr lang="es-ES_tradnl" altLang="es-ES_tradnl" smtClean="0"/>
            </a:fld>
            <a:endParaRPr lang="es-ES_tradnl" alt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numCol="1"/>
          <a:lstStyle/>
          <a:p>
            <a:endParaRPr lang="es-ES_tradnl" alt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numCol="1"/>
          <a:lstStyle/>
          <a:p>
            <a:fld id="{ACF8ECEE-B1EB-B14C-9F2E-5510E03FB357}" type="slidenum">
              <a:rPr lang="es-ES_tradnl" altLang="es-ES_tradnl" smtClean="0"/>
            </a:fld>
            <a:endParaRPr lang="es-ES_tradnl" altLang="es-ES_tradnl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numCol="1"/>
          <a:lstStyle/>
          <a:p>
            <a:r>
              <a:rPr lang="es-MX" altLang="es-MX"/>
              <a:t>Haz clic para modificar el estilo de título del patrón</a:t>
            </a:r>
            <a:endParaRPr lang="es-ES_tradnl" altLang="es-ES_tradnl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 numCol="1"/>
          <a:lstStyle/>
          <a:p>
            <a:pPr lvl="0"/>
            <a:r>
              <a:rPr lang="es-MX" altLang="es-MX"/>
              <a:t>Haga clic para modificar los estilos de texto del patrón</a:t>
            </a:r>
            <a:endParaRPr lang="es-MX" altLang="es-MX"/>
          </a:p>
          <a:p>
            <a:pPr lvl="1"/>
            <a:r>
              <a:rPr lang="es-MX" altLang="es-MX"/>
              <a:t>Segundo nivel</a:t>
            </a:r>
            <a:endParaRPr lang="es-MX" altLang="es-MX"/>
          </a:p>
          <a:p>
            <a:pPr lvl="2"/>
            <a:r>
              <a:rPr lang="es-MX" altLang="es-MX"/>
              <a:t>Tercer nivel</a:t>
            </a:r>
            <a:endParaRPr lang="es-MX" altLang="es-MX"/>
          </a:p>
          <a:p>
            <a:pPr lvl="3"/>
            <a:r>
              <a:rPr lang="es-MX" altLang="es-MX"/>
              <a:t>Cuarto nivel</a:t>
            </a:r>
            <a:endParaRPr lang="es-MX" altLang="es-MX"/>
          </a:p>
          <a:p>
            <a:pPr lvl="4"/>
            <a:r>
              <a:rPr lang="es-MX" altLang="es-MX"/>
              <a:t>Quinto nivel</a:t>
            </a:r>
            <a:endParaRPr lang="es-ES_tradnl" altLang="es-ES_tradnl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 numCol="1"/>
          <a:lstStyle/>
          <a:p>
            <a:pPr lvl="0"/>
            <a:r>
              <a:rPr lang="es-MX" altLang="es-MX"/>
              <a:t>Haga clic para modificar los estilos de texto del patrón</a:t>
            </a:r>
            <a:endParaRPr lang="es-MX" altLang="es-MX"/>
          </a:p>
          <a:p>
            <a:pPr lvl="1"/>
            <a:r>
              <a:rPr lang="es-MX" altLang="es-MX"/>
              <a:t>Segundo nivel</a:t>
            </a:r>
            <a:endParaRPr lang="es-MX" altLang="es-MX"/>
          </a:p>
          <a:p>
            <a:pPr lvl="2"/>
            <a:r>
              <a:rPr lang="es-MX" altLang="es-MX"/>
              <a:t>Tercer nivel</a:t>
            </a:r>
            <a:endParaRPr lang="es-MX" altLang="es-MX"/>
          </a:p>
          <a:p>
            <a:pPr lvl="3"/>
            <a:r>
              <a:rPr lang="es-MX" altLang="es-MX"/>
              <a:t>Cuarto nivel</a:t>
            </a:r>
            <a:endParaRPr lang="es-MX" altLang="es-MX"/>
          </a:p>
          <a:p>
            <a:pPr lvl="4"/>
            <a:r>
              <a:rPr lang="es-MX" altLang="es-MX"/>
              <a:t>Quinto nivel</a:t>
            </a:r>
            <a:endParaRPr lang="es-ES_tradnl" altLang="es-ES_tradnl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numCol="1"/>
          <a:lstStyle/>
          <a:p>
            <a:fld id="{7BC4FDF1-6371-7449-9F39-9120EFA286A6}" type="datetimeFigureOut">
              <a:rPr lang="es-ES_tradnl" altLang="es-ES_tradnl" smtClean="0"/>
            </a:fld>
            <a:endParaRPr lang="es-ES_tradnl" altLang="es-ES_tradn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numCol="1"/>
          <a:lstStyle/>
          <a:p>
            <a:endParaRPr lang="es-ES_tradnl" altLang="es-ES_tradn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numCol="1"/>
          <a:lstStyle/>
          <a:p>
            <a:fld id="{ACF8ECEE-B1EB-B14C-9F2E-5510E03FB357}" type="slidenum">
              <a:rPr lang="es-ES_tradnl" altLang="es-ES_tradnl" smtClean="0"/>
            </a:fld>
            <a:endParaRPr lang="es-ES_tradnl" altLang="es-ES_tradnl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10515600" cy="1325563"/>
          </a:xfrm>
        </p:spPr>
        <p:txBody>
          <a:bodyPr numCol="1"/>
          <a:lstStyle/>
          <a:p>
            <a:r>
              <a:rPr lang="es-MX" altLang="es-MX"/>
              <a:t>Haz clic para modificar el estilo de título del patrón</a:t>
            </a:r>
            <a:endParaRPr lang="es-ES_tradnl" altLang="es-ES_tradnl"/>
          </a:p>
        </p:txBody>
      </p:sp>
      <p:sp>
        <p:nvSpPr>
          <p:cNvPr id="3" name="Marcador de texto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numCol="1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 altLang="es-MX"/>
              <a:t>Haga clic para modificar los estilos de texto del patrón</a:t>
            </a:r>
            <a:endParaRPr lang="es-MX" altLang="es-MX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 numCol="1"/>
          <a:lstStyle/>
          <a:p>
            <a:pPr lvl="0"/>
            <a:r>
              <a:rPr lang="es-MX" altLang="es-MX"/>
              <a:t>Haga clic para modificar los estilos de texto del patrón</a:t>
            </a:r>
            <a:endParaRPr lang="es-MX" altLang="es-MX"/>
          </a:p>
          <a:p>
            <a:pPr lvl="1"/>
            <a:r>
              <a:rPr lang="es-MX" altLang="es-MX"/>
              <a:t>Segundo nivel</a:t>
            </a:r>
            <a:endParaRPr lang="es-MX" altLang="es-MX"/>
          </a:p>
          <a:p>
            <a:pPr lvl="2"/>
            <a:r>
              <a:rPr lang="es-MX" altLang="es-MX"/>
              <a:t>Tercer nivel</a:t>
            </a:r>
            <a:endParaRPr lang="es-MX" altLang="es-MX"/>
          </a:p>
          <a:p>
            <a:pPr lvl="3"/>
            <a:r>
              <a:rPr lang="es-MX" altLang="es-MX"/>
              <a:t>Cuarto nivel</a:t>
            </a:r>
            <a:endParaRPr lang="es-MX" altLang="es-MX"/>
          </a:p>
          <a:p>
            <a:pPr lvl="4"/>
            <a:r>
              <a:rPr lang="es-MX" altLang="es-MX"/>
              <a:t>Quinto nivel</a:t>
            </a:r>
            <a:endParaRPr lang="es-ES_tradnl" altLang="es-ES_tradnl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numCol="1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 altLang="es-MX"/>
              <a:t>Haga clic para modificar los estilos de texto del patrón</a:t>
            </a:r>
            <a:endParaRPr lang="es-MX" altLang="es-MX"/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 numCol="1"/>
          <a:lstStyle/>
          <a:p>
            <a:pPr lvl="0"/>
            <a:r>
              <a:rPr lang="es-MX" altLang="es-MX"/>
              <a:t>Haga clic para modificar los estilos de texto del patrón</a:t>
            </a:r>
            <a:endParaRPr lang="es-MX" altLang="es-MX"/>
          </a:p>
          <a:p>
            <a:pPr lvl="1"/>
            <a:r>
              <a:rPr lang="es-MX" altLang="es-MX"/>
              <a:t>Segundo nivel</a:t>
            </a:r>
            <a:endParaRPr lang="es-MX" altLang="es-MX"/>
          </a:p>
          <a:p>
            <a:pPr lvl="2"/>
            <a:r>
              <a:rPr lang="es-MX" altLang="es-MX"/>
              <a:t>Tercer nivel</a:t>
            </a:r>
            <a:endParaRPr lang="es-MX" altLang="es-MX"/>
          </a:p>
          <a:p>
            <a:pPr lvl="3"/>
            <a:r>
              <a:rPr lang="es-MX" altLang="es-MX"/>
              <a:t>Cuarto nivel</a:t>
            </a:r>
            <a:endParaRPr lang="es-MX" altLang="es-MX"/>
          </a:p>
          <a:p>
            <a:pPr lvl="4"/>
            <a:r>
              <a:rPr lang="es-MX" altLang="es-MX"/>
              <a:t>Quinto nivel</a:t>
            </a:r>
            <a:endParaRPr lang="es-ES_tradnl" altLang="es-ES_tradnl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 numCol="1"/>
          <a:lstStyle/>
          <a:p>
            <a:fld id="{7BC4FDF1-6371-7449-9F39-9120EFA286A6}" type="datetimeFigureOut">
              <a:rPr lang="es-ES_tradnl" altLang="es-ES_tradnl" smtClean="0"/>
            </a:fld>
            <a:endParaRPr lang="es-ES_tradnl" altLang="es-ES_tradnl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 numCol="1"/>
          <a:lstStyle/>
          <a:p>
            <a:endParaRPr lang="es-ES_tradnl" altLang="es-ES_tradnl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 numCol="1"/>
          <a:lstStyle/>
          <a:p>
            <a:fld id="{ACF8ECEE-B1EB-B14C-9F2E-5510E03FB357}" type="slidenum">
              <a:rPr lang="es-ES_tradnl" altLang="es-ES_tradnl" smtClean="0"/>
            </a:fld>
            <a:endParaRPr lang="es-ES_tradnl" altLang="es-ES_tradnl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numCol="1"/>
          <a:lstStyle/>
          <a:p>
            <a:r>
              <a:rPr lang="es-MX" altLang="es-MX"/>
              <a:t>Haz clic para modificar el estilo de título del patrón</a:t>
            </a:r>
            <a:endParaRPr lang="es-ES_tradnl" altLang="es-ES_tradnl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 numCol="1"/>
          <a:lstStyle/>
          <a:p>
            <a:fld id="{7BC4FDF1-6371-7449-9F39-9120EFA286A6}" type="datetimeFigureOut">
              <a:rPr lang="es-ES_tradnl" altLang="es-ES_tradnl" smtClean="0"/>
            </a:fld>
            <a:endParaRPr lang="es-ES_tradnl" altLang="es-ES_tradnl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 numCol="1"/>
          <a:lstStyle/>
          <a:p>
            <a:endParaRPr lang="es-ES_tradnl" altLang="es-ES_tradnl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 numCol="1"/>
          <a:lstStyle/>
          <a:p>
            <a:fld id="{ACF8ECEE-B1EB-B14C-9F2E-5510E03FB357}" type="slidenum">
              <a:rPr lang="es-ES_tradnl" altLang="es-ES_tradnl" smtClean="0"/>
            </a:fld>
            <a:endParaRPr lang="es-ES_tradnl" altLang="es-ES_tradnl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 numCol="1"/>
          <a:lstStyle/>
          <a:p>
            <a:fld id="{7BC4FDF1-6371-7449-9F39-9120EFA286A6}" type="datetimeFigureOut">
              <a:rPr lang="es-ES_tradnl" altLang="es-ES_tradnl" smtClean="0"/>
            </a:fld>
            <a:endParaRPr lang="es-ES_tradnl" altLang="es-ES_tradnl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 numCol="1"/>
          <a:lstStyle/>
          <a:p>
            <a:endParaRPr lang="es-ES_tradnl" altLang="es-ES_tradnl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 numCol="1"/>
          <a:lstStyle/>
          <a:p>
            <a:fld id="{ACF8ECEE-B1EB-B14C-9F2E-5510E03FB357}" type="slidenum">
              <a:rPr lang="es-ES_tradnl" altLang="es-ES_tradnl" smtClean="0"/>
            </a:fld>
            <a:endParaRPr lang="es-ES_tradnl" altLang="es-ES_tradnl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numCol="1" anchor="b"/>
          <a:lstStyle>
            <a:lvl1pPr>
              <a:defRPr sz="3200"/>
            </a:lvl1pPr>
          </a:lstStyle>
          <a:p>
            <a:r>
              <a:rPr lang="es-MX" altLang="es-MX"/>
              <a:t>Haz clic para modificar el estilo de título del patrón</a:t>
            </a:r>
            <a:endParaRPr lang="es-ES_tradnl" altLang="es-ES_tradnl"/>
          </a:p>
        </p:txBody>
      </p:sp>
      <p:sp>
        <p:nvSpPr>
          <p:cNvPr id="3" name="Marcador de contenido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 numCol="1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MX" altLang="es-MX"/>
              <a:t>Haga clic para modificar los estilos de texto del patrón</a:t>
            </a:r>
            <a:endParaRPr lang="es-MX" altLang="es-MX"/>
          </a:p>
          <a:p>
            <a:pPr lvl="1"/>
            <a:r>
              <a:rPr lang="es-MX" altLang="es-MX"/>
              <a:t>Segundo nivel</a:t>
            </a:r>
            <a:endParaRPr lang="es-MX" altLang="es-MX"/>
          </a:p>
          <a:p>
            <a:pPr lvl="2"/>
            <a:r>
              <a:rPr lang="es-MX" altLang="es-MX"/>
              <a:t>Tercer nivel</a:t>
            </a:r>
            <a:endParaRPr lang="es-MX" altLang="es-MX"/>
          </a:p>
          <a:p>
            <a:pPr lvl="3"/>
            <a:r>
              <a:rPr lang="es-MX" altLang="es-MX"/>
              <a:t>Cuarto nivel</a:t>
            </a:r>
            <a:endParaRPr lang="es-MX" altLang="es-MX"/>
          </a:p>
          <a:p>
            <a:pPr lvl="4"/>
            <a:r>
              <a:rPr lang="es-MX" altLang="es-MX"/>
              <a:t>Quinto nivel</a:t>
            </a:r>
            <a:endParaRPr lang="es-ES_tradnl" altLang="es-ES_tradnl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 numCol="1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 altLang="es-MX"/>
              <a:t>Haga clic para modificar los estilos de texto del patrón</a:t>
            </a:r>
            <a:endParaRPr lang="es-MX" altLang="es-MX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numCol="1"/>
          <a:lstStyle/>
          <a:p>
            <a:fld id="{7BC4FDF1-6371-7449-9F39-9120EFA286A6}" type="datetimeFigureOut">
              <a:rPr lang="es-ES_tradnl" altLang="es-ES_tradnl" smtClean="0"/>
            </a:fld>
            <a:endParaRPr lang="es-ES_tradnl" altLang="es-ES_tradn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numCol="1"/>
          <a:lstStyle/>
          <a:p>
            <a:endParaRPr lang="es-ES_tradnl" altLang="es-ES_tradn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numCol="1"/>
          <a:lstStyle/>
          <a:p>
            <a:fld id="{ACF8ECEE-B1EB-B14C-9F2E-5510E03FB357}" type="slidenum">
              <a:rPr lang="es-ES_tradnl" altLang="es-ES_tradnl" smtClean="0"/>
            </a:fld>
            <a:endParaRPr lang="es-ES_tradnl" altLang="es-ES_tradn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numCol="1" anchor="b"/>
          <a:lstStyle>
            <a:lvl1pPr>
              <a:defRPr sz="3200"/>
            </a:lvl1pPr>
          </a:lstStyle>
          <a:p>
            <a:r>
              <a:rPr lang="es-MX" altLang="es-MX"/>
              <a:t>Haz clic para modificar el estilo de título del patrón</a:t>
            </a:r>
            <a:endParaRPr lang="es-ES_tradnl" altLang="es-ES_tradnl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numCol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_tradnl" altLang="es-ES_tradnl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 numCol="1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 altLang="es-MX"/>
              <a:t>Haga clic para modificar los estilos de texto del patrón</a:t>
            </a:r>
            <a:endParaRPr lang="es-MX" altLang="es-MX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numCol="1"/>
          <a:lstStyle/>
          <a:p>
            <a:fld id="{7BC4FDF1-6371-7449-9F39-9120EFA286A6}" type="datetimeFigureOut">
              <a:rPr lang="es-ES_tradnl" altLang="es-ES_tradnl" smtClean="0"/>
            </a:fld>
            <a:endParaRPr lang="es-ES_tradnl" altLang="es-ES_tradn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numCol="1"/>
          <a:lstStyle/>
          <a:p>
            <a:endParaRPr lang="es-ES_tradnl" altLang="es-ES_tradn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numCol="1"/>
          <a:lstStyle/>
          <a:p>
            <a:fld id="{ACF8ECEE-B1EB-B14C-9F2E-5510E03FB357}" type="slidenum">
              <a:rPr lang="es-ES_tradnl" altLang="es-ES_tradnl" smtClean="0"/>
            </a:fld>
            <a:endParaRPr lang="es-ES_tradnl" altLang="es-ES_tradnl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/>
          </a:bodyPr>
          <a:lstStyle/>
          <a:p>
            <a:r>
              <a:rPr lang="es-MX" altLang="es-MX"/>
              <a:t>Haz clic para modificar el estilo de título del patrón</a:t>
            </a:r>
            <a:endParaRPr lang="es-ES_tradnl" altLang="es-ES_tradnl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/>
          <a:p>
            <a:pPr lvl="0"/>
            <a:r>
              <a:rPr lang="es-MX" altLang="es-MX"/>
              <a:t>Haga clic para modificar los estilos de texto del patrón</a:t>
            </a:r>
            <a:endParaRPr lang="es-MX" altLang="es-MX"/>
          </a:p>
          <a:p>
            <a:pPr lvl="1"/>
            <a:r>
              <a:rPr lang="es-MX" altLang="es-MX"/>
              <a:t>Segundo nivel</a:t>
            </a:r>
            <a:endParaRPr lang="es-MX" altLang="es-MX"/>
          </a:p>
          <a:p>
            <a:pPr lvl="2"/>
            <a:r>
              <a:rPr lang="es-MX" altLang="es-MX"/>
              <a:t>Tercer nivel</a:t>
            </a:r>
            <a:endParaRPr lang="es-MX" altLang="es-MX"/>
          </a:p>
          <a:p>
            <a:pPr lvl="3"/>
            <a:r>
              <a:rPr lang="es-MX" altLang="es-MX"/>
              <a:t>Cuarto nivel</a:t>
            </a:r>
            <a:endParaRPr lang="es-MX" altLang="es-MX"/>
          </a:p>
          <a:p>
            <a:pPr lvl="4"/>
            <a:r>
              <a:rPr lang="es-MX" altLang="es-MX"/>
              <a:t>Quinto nivel</a:t>
            </a:r>
            <a:endParaRPr lang="es-ES_tradnl" altLang="es-ES_tradn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numCol="1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BC4FDF1-6371-7449-9F39-9120EFA286A6}" type="datetimeFigureOut">
              <a:rPr lang="es-ES_tradnl" altLang="es-ES_tradnl" smtClean="0"/>
            </a:fld>
            <a:endParaRPr lang="es-ES_tradnl" alt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numCol="1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ES_tradnl" alt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numCol="1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CF8ECEE-B1EB-B14C-9F2E-5510E03FB357}" type="slidenum">
              <a:rPr lang="es-ES_tradnl" altLang="es-ES_tradnl" smtClean="0"/>
            </a:fld>
            <a:endParaRPr lang="es-ES_tradnl" altLang="es-ES_tradn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 alt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microsoft.com/office/2007/relationships/diagramDrawing" Target="../diagrams/drawing2.xml"/><Relationship Id="rId4" Type="http://schemas.openxmlformats.org/officeDocument/2006/relationships/diagramColors" Target="../diagrams/colors2.xml"/><Relationship Id="rId3" Type="http://schemas.openxmlformats.org/officeDocument/2006/relationships/diagramQuickStyle" Target="../diagrams/quickStyle2.xml"/><Relationship Id="rId2" Type="http://schemas.openxmlformats.org/officeDocument/2006/relationships/diagramLayout" Target="../diagrams/layout2.xml"/><Relationship Id="rId1" Type="http://schemas.openxmlformats.org/officeDocument/2006/relationships/diagramData" Target="../diagrams/data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5.png"/><Relationship Id="rId1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microsoft.com/office/2007/relationships/diagramDrawing" Target="../diagrams/drawing1.xml"/><Relationship Id="rId4" Type="http://schemas.openxmlformats.org/officeDocument/2006/relationships/diagramColors" Target="../diagrams/colors1.xml"/><Relationship Id="rId3" Type="http://schemas.openxmlformats.org/officeDocument/2006/relationships/diagramQuickStyle" Target="../diagrams/quickStyle1.xml"/><Relationship Id="rId2" Type="http://schemas.openxmlformats.org/officeDocument/2006/relationships/diagramLayout" Target="../diagrams/layout1.xml"/><Relationship Id="rId1" Type="http://schemas.openxmlformats.org/officeDocument/2006/relationships/diagramData" Target="../diagrams/data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 numCol="1">
            <a:noAutofit/>
          </a:bodyPr>
          <a:lstStyle/>
          <a:p>
            <a:r>
              <a:rPr lang="es-ES" sz="2400" b="1" dirty="0">
                <a:solidFill>
                  <a:srgbClr val="FFFF00"/>
                </a:solidFill>
              </a:rPr>
              <a:t>Análisis y Predicción de las Exportaciones de la Industria Cárnica Bovina en Córdoba (Colombia), 2012-2023: Un Estudio Basado en la Clase 1011 CIIU Rev.4.</a:t>
            </a:r>
            <a:endParaRPr lang="es-ES_tradnl" altLang="es-ES_tradnl" sz="2400" dirty="0">
              <a:solidFill>
                <a:srgbClr val="FFFF00"/>
              </a:solidFill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 numCol="1">
            <a:normAutofit fontScale="92500" lnSpcReduction="10000"/>
          </a:bodyPr>
          <a:lstStyle/>
          <a:p>
            <a:r>
              <a:rPr lang="es-ES_tradnl" dirty="0"/>
              <a:t>INTELIGENCIA ARTIFICIAL</a:t>
            </a:r>
            <a:endParaRPr lang="es-ES_tradnl" dirty="0"/>
          </a:p>
          <a:p>
            <a:r>
              <a:rPr lang="es-ES_tradnl" sz="2000" dirty="0"/>
              <a:t>Nivel Explorador</a:t>
            </a:r>
            <a:endParaRPr lang="es-ES_tradnl" sz="2000" dirty="0"/>
          </a:p>
          <a:p>
            <a:endParaRPr lang="es-ES_tradnl" dirty="0"/>
          </a:p>
          <a:p>
            <a:r>
              <a:rPr lang="es-ES_tradnl" dirty="0"/>
              <a:t>INTELIGENCIA ARTIFICIAL - BAS-1038-202406</a:t>
            </a:r>
            <a:endParaRPr lang="es-ES_tradnl" dirty="0"/>
          </a:p>
          <a:p>
            <a:endParaRPr lang="es-ES_tradnl" altLang="es-ES_tradnl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a 5"/>
          <p:cNvGraphicFramePr/>
          <p:nvPr/>
        </p:nvGraphicFramePr>
        <p:xfrm>
          <a:off x="6506683" y="2308905"/>
          <a:ext cx="4818888" cy="35478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9" name="CuadroTexto 8"/>
          <p:cNvSpPr txBox="1"/>
          <p:nvPr/>
        </p:nvSpPr>
        <p:spPr>
          <a:xfrm>
            <a:off x="3092844" y="295007"/>
            <a:ext cx="610001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48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Metodología</a:t>
            </a:r>
            <a:endParaRPr lang="es-ES" sz="4800" b="1" dirty="0">
              <a:ln w="6600">
                <a:solidFill>
                  <a:schemeClr val="accent2"/>
                </a:solidFill>
                <a:prstDash val="solid"/>
              </a:ln>
              <a:solidFill>
                <a:schemeClr val="bg1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1026" name="Picture 2" descr="https://lh7-rt.googleusercontent.com/docsz/AD_4nXcbzc5ZT2-hhQ6RzofWA7cylT5QwQ7nViiZuCp1pae2aRhgTIOU9vs1B4RGR66_0tHgG8S6Z36Z9Svbj7FDDDDdqSR3QMjQ19R38ec6GvfNQto5HEsCLJLL8x58jrRw0XlXb1_LJmjYdf1rJnutWQY?key=Oj92WNXuj1zJOmD3F89Tm9my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844"/>
          <a:stretch>
            <a:fillRect/>
          </a:stretch>
        </p:blipFill>
        <p:spPr bwMode="auto">
          <a:xfrm>
            <a:off x="1660533" y="1382695"/>
            <a:ext cx="3075655" cy="5238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967153" y="4296956"/>
            <a:ext cx="3461355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36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chemeClr val="accent5">
                    <a:lumMod val="50000"/>
                  </a:schemeClr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Desarrollo del Proyecto</a:t>
            </a:r>
            <a:endParaRPr lang="es-ES" sz="3600" b="1" dirty="0">
              <a:ln w="6600">
                <a:solidFill>
                  <a:schemeClr val="accent2"/>
                </a:solidFill>
                <a:prstDash val="solid"/>
              </a:ln>
              <a:solidFill>
                <a:schemeClr val="accent5">
                  <a:lumMod val="50000"/>
                </a:schemeClr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7170" name="Picture 2" descr="El análisis de datos como una solución de negocios IoT - CIC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5535" y="2383121"/>
            <a:ext cx="2352675" cy="194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ángulo 2"/>
          <p:cNvSpPr/>
          <p:nvPr/>
        </p:nvSpPr>
        <p:spPr>
          <a:xfrm>
            <a:off x="6172293" y="1535702"/>
            <a:ext cx="5108640" cy="1393371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b="1" dirty="0">
                <a:solidFill>
                  <a:schemeClr val="bg1"/>
                </a:solidFill>
              </a:rPr>
              <a:t>Limpieza de Datos:</a:t>
            </a:r>
            <a:endParaRPr lang="es-CO" b="1" dirty="0">
              <a:solidFill>
                <a:schemeClr val="bg1"/>
              </a:solidFill>
            </a:endParaRPr>
          </a:p>
          <a:p>
            <a:pPr algn="ctr"/>
            <a:r>
              <a:rPr lang="es-CO" b="1" dirty="0">
                <a:solidFill>
                  <a:schemeClr val="bg1"/>
                </a:solidFill>
              </a:rPr>
              <a:t> </a:t>
            </a:r>
            <a:endParaRPr lang="es-CO" b="1" dirty="0">
              <a:solidFill>
                <a:schemeClr val="bg1"/>
              </a:solidFill>
            </a:endParaRPr>
          </a:p>
        </p:txBody>
      </p:sp>
      <p:sp>
        <p:nvSpPr>
          <p:cNvPr id="5" name="Rectángulo 4"/>
          <p:cNvSpPr/>
          <p:nvPr/>
        </p:nvSpPr>
        <p:spPr>
          <a:xfrm>
            <a:off x="6172293" y="3354671"/>
            <a:ext cx="5108642" cy="139337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b="1" dirty="0">
                <a:solidFill>
                  <a:schemeClr val="bg1"/>
                </a:solidFill>
              </a:rPr>
              <a:t>Seleccionar Modelo y  Entrenarlo</a:t>
            </a:r>
            <a:endParaRPr lang="es-CO" b="1" dirty="0">
              <a:solidFill>
                <a:schemeClr val="bg1"/>
              </a:solidFill>
            </a:endParaRPr>
          </a:p>
          <a:p>
            <a:pPr algn="ctr"/>
            <a:endParaRPr lang="es-CO" b="1" dirty="0">
              <a:solidFill>
                <a:schemeClr val="bg1"/>
              </a:solidFill>
            </a:endParaRPr>
          </a:p>
        </p:txBody>
      </p:sp>
      <p:sp>
        <p:nvSpPr>
          <p:cNvPr id="6" name="Rectángulo 5"/>
          <p:cNvSpPr/>
          <p:nvPr/>
        </p:nvSpPr>
        <p:spPr>
          <a:xfrm>
            <a:off x="6172292" y="5174119"/>
            <a:ext cx="5108641" cy="1306285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b="1" dirty="0">
                <a:solidFill>
                  <a:schemeClr val="bg1"/>
                </a:solidFill>
              </a:rPr>
              <a:t>Probar - Predicciones</a:t>
            </a:r>
            <a:endParaRPr lang="es-CO" b="1" dirty="0">
              <a:solidFill>
                <a:schemeClr val="bg1"/>
              </a:solidFill>
            </a:endParaRPr>
          </a:p>
        </p:txBody>
      </p:sp>
      <p:sp>
        <p:nvSpPr>
          <p:cNvPr id="10" name="Flecha: hacia abajo 9"/>
          <p:cNvSpPr/>
          <p:nvPr/>
        </p:nvSpPr>
        <p:spPr>
          <a:xfrm>
            <a:off x="8318090" y="2929073"/>
            <a:ext cx="658762" cy="425598"/>
          </a:xfrm>
          <a:prstGeom prst="downArrow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Flecha: hacia abajo 10"/>
          <p:cNvSpPr/>
          <p:nvPr/>
        </p:nvSpPr>
        <p:spPr>
          <a:xfrm>
            <a:off x="8318090" y="4771328"/>
            <a:ext cx="658762" cy="425598"/>
          </a:xfrm>
          <a:prstGeom prst="downArrow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3628937" y="4475657"/>
            <a:ext cx="4025654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6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chemeClr val="accent5">
                    <a:lumMod val="50000"/>
                  </a:schemeClr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Limpieza de Datos</a:t>
            </a:r>
            <a:endParaRPr lang="es-ES" sz="3600" b="1" dirty="0">
              <a:ln w="6600">
                <a:solidFill>
                  <a:schemeClr val="accent2"/>
                </a:solidFill>
                <a:prstDash val="solid"/>
              </a:ln>
              <a:solidFill>
                <a:schemeClr val="accent5">
                  <a:lumMod val="50000"/>
                </a:schemeClr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grpSp>
        <p:nvGrpSpPr>
          <p:cNvPr id="3" name="Grupo 2"/>
          <p:cNvGrpSpPr/>
          <p:nvPr/>
        </p:nvGrpSpPr>
        <p:grpSpPr>
          <a:xfrm>
            <a:off x="4560465" y="2159217"/>
            <a:ext cx="2642718" cy="2189801"/>
            <a:chOff x="3845166" y="1456914"/>
            <a:chExt cx="5021951" cy="3944172"/>
          </a:xfrm>
        </p:grpSpPr>
        <p:pic>
          <p:nvPicPr>
            <p:cNvPr id="4" name="Picture 2" descr="Limpieza de datos - Iconos gratis de seo y web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45166" y="1456914"/>
              <a:ext cx="3944172" cy="39441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Imagen 4" descr="Logotipo&#10;&#10;Descripción generada automáticamente con confianza media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366907" y="3345494"/>
              <a:ext cx="1500210" cy="84011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4549095" y="476727"/>
            <a:ext cx="274491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2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Limpieza de Datos</a:t>
            </a:r>
            <a:endParaRPr lang="es-ES" sz="2400" b="1" dirty="0">
              <a:ln w="6600">
                <a:solidFill>
                  <a:schemeClr val="accent2"/>
                </a:solidFill>
                <a:prstDash val="solid"/>
              </a:ln>
              <a:solidFill>
                <a:schemeClr val="bg1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224181" y="3726809"/>
            <a:ext cx="2964618" cy="30777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s-MX" sz="1400" dirty="0" smtClean="0"/>
              <a:t>Proceso </a:t>
            </a:r>
            <a:endParaRPr lang="es-CO" sz="1400" dirty="0"/>
          </a:p>
        </p:txBody>
      </p:sp>
      <p:sp>
        <p:nvSpPr>
          <p:cNvPr id="7" name="CuadroTexto 6"/>
          <p:cNvSpPr txBox="1"/>
          <p:nvPr/>
        </p:nvSpPr>
        <p:spPr>
          <a:xfrm>
            <a:off x="3827780" y="1908175"/>
            <a:ext cx="8044815" cy="391858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fontAlgn="base">
              <a:lnSpc>
                <a:spcPct val="140000"/>
              </a:lnSpc>
            </a:pPr>
            <a:r>
              <a:rPr lang="es-ES" sz="1500" b="1" i="1" dirty="0"/>
              <a:t>Análisis de Variables y Selección de Datos</a:t>
            </a:r>
            <a:endParaRPr lang="es-ES" sz="1500" b="1" i="1" dirty="0"/>
          </a:p>
          <a:p>
            <a:pPr fontAlgn="base">
              <a:lnSpc>
                <a:spcPct val="140000"/>
              </a:lnSpc>
            </a:pPr>
            <a:endParaRPr lang="es-ES" sz="1500" i="1" dirty="0"/>
          </a:p>
          <a:p>
            <a:pPr>
              <a:lnSpc>
                <a:spcPct val="140000"/>
              </a:lnSpc>
            </a:pPr>
            <a:r>
              <a:rPr lang="es-ES" sz="1500" b="1" dirty="0" smtClean="0"/>
              <a:t>Filtración de Datos: </a:t>
            </a:r>
            <a:r>
              <a:rPr lang="es-ES" sz="1500" dirty="0" smtClean="0"/>
              <a:t>Eliminar valores redundantes, inconsistentes o irrelevantes.</a:t>
            </a:r>
            <a:endParaRPr lang="es-ES" sz="1500" dirty="0" smtClean="0"/>
          </a:p>
          <a:p>
            <a:pPr>
              <a:lnSpc>
                <a:spcPct val="140000"/>
              </a:lnSpc>
            </a:pPr>
            <a:endParaRPr lang="es-ES" sz="1500" dirty="0" smtClean="0"/>
          </a:p>
          <a:p>
            <a:pPr>
              <a:lnSpc>
                <a:spcPct val="140000"/>
              </a:lnSpc>
            </a:pPr>
            <a:r>
              <a:rPr lang="es-ES" sz="1500" b="1" dirty="0" smtClean="0"/>
              <a:t>Carga de Información:</a:t>
            </a:r>
            <a:r>
              <a:rPr lang="es-ES" sz="1500" dirty="0" smtClean="0"/>
              <a:t> Importar datos desde fuentes externas y integrar en un entorno de trabajo.</a:t>
            </a:r>
            <a:endParaRPr lang="es-ES" sz="1500" dirty="0" smtClean="0"/>
          </a:p>
          <a:p>
            <a:pPr>
              <a:lnSpc>
                <a:spcPct val="140000"/>
              </a:lnSpc>
            </a:pPr>
            <a:endParaRPr lang="es-ES" sz="1500" dirty="0" smtClean="0"/>
          </a:p>
          <a:p>
            <a:pPr>
              <a:lnSpc>
                <a:spcPct val="140000"/>
              </a:lnSpc>
            </a:pPr>
            <a:r>
              <a:rPr lang="es-ES" sz="1500" b="1" dirty="0" smtClean="0"/>
              <a:t>Conversión de Datos: </a:t>
            </a:r>
            <a:r>
              <a:rPr lang="es-ES" sz="1500" dirty="0" smtClean="0"/>
              <a:t>Transformar datos categóricos en valores numéricos.</a:t>
            </a:r>
            <a:endParaRPr lang="es-ES" sz="1500" dirty="0" smtClean="0"/>
          </a:p>
          <a:p>
            <a:pPr>
              <a:lnSpc>
                <a:spcPct val="140000"/>
              </a:lnSpc>
            </a:pPr>
            <a:endParaRPr lang="es-ES" sz="1500" dirty="0" smtClean="0"/>
          </a:p>
          <a:p>
            <a:pPr>
              <a:lnSpc>
                <a:spcPct val="140000"/>
              </a:lnSpc>
            </a:pPr>
            <a:r>
              <a:rPr lang="es-ES" sz="1500" b="1" dirty="0" smtClean="0"/>
              <a:t>Reestructuración de Datos: </a:t>
            </a:r>
            <a:r>
              <a:rPr lang="es-ES" sz="1500" dirty="0" smtClean="0"/>
              <a:t>Normalizar, crear índices temporales y agrupar por períodos.</a:t>
            </a:r>
            <a:endParaRPr lang="es-ES" sz="1500" dirty="0" smtClean="0"/>
          </a:p>
        </p:txBody>
      </p:sp>
      <p:sp>
        <p:nvSpPr>
          <p:cNvPr id="8" name="Abrir llave 7"/>
          <p:cNvSpPr/>
          <p:nvPr/>
        </p:nvSpPr>
        <p:spPr>
          <a:xfrm>
            <a:off x="3317826" y="1677351"/>
            <a:ext cx="773407" cy="4406926"/>
          </a:xfrm>
          <a:prstGeom prst="leftBrace">
            <a:avLst>
              <a:gd name="adj1" fmla="val 1816"/>
              <a:gd name="adj2" fmla="val 50000"/>
            </a:avLst>
          </a:prstGeom>
          <a:ln w="285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3910805" y="560796"/>
            <a:ext cx="4743450" cy="4603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sz="2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Carga y Exploración de Datos</a:t>
            </a:r>
            <a:endParaRPr sz="2400" b="1" dirty="0">
              <a:ln w="6600">
                <a:solidFill>
                  <a:schemeClr val="accent2"/>
                </a:solidFill>
                <a:prstDash val="solid"/>
              </a:ln>
              <a:solidFill>
                <a:schemeClr val="bg1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1"/>
          <a:srcRect t="8948"/>
          <a:stretch>
            <a:fillRect/>
          </a:stretch>
        </p:blipFill>
        <p:spPr>
          <a:xfrm>
            <a:off x="388620" y="1521460"/>
            <a:ext cx="7018655" cy="444563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6665" y="1636395"/>
            <a:ext cx="4176395" cy="43307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Cuadro de texto 4"/>
          <p:cNvSpPr txBox="1"/>
          <p:nvPr/>
        </p:nvSpPr>
        <p:spPr>
          <a:xfrm>
            <a:off x="3572510" y="359410"/>
            <a:ext cx="5655310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sz="2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sym typeface="+mn-ea"/>
              </a:rPr>
              <a:t>Preparación y Transformación de Datos</a:t>
            </a:r>
            <a:endParaRPr sz="2400" b="1" dirty="0">
              <a:ln w="6600">
                <a:solidFill>
                  <a:schemeClr val="accent2"/>
                </a:solidFill>
                <a:prstDash val="solid"/>
              </a:ln>
              <a:solidFill>
                <a:schemeClr val="bg1"/>
              </a:solidFill>
              <a:effectLst>
                <a:outerShdw dist="38100" dir="2700000" algn="tl" rotWithShape="0">
                  <a:schemeClr val="accent2"/>
                </a:outerShdw>
              </a:effectLst>
              <a:sym typeface="+mn-ea"/>
            </a:endParaRPr>
          </a:p>
        </p:txBody>
      </p:sp>
      <p:pic>
        <p:nvPicPr>
          <p:cNvPr id="7" name="Marcador de posición de contenido 6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30175" y="1621155"/>
            <a:ext cx="6472555" cy="439039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9920" y="1913255"/>
            <a:ext cx="4945380" cy="303149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Marcador de posición de contenido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90830" y="1824355"/>
            <a:ext cx="5955665" cy="348678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8285" y="1824355"/>
            <a:ext cx="4831715" cy="3486150"/>
          </a:xfrm>
          <a:prstGeom prst="rect">
            <a:avLst/>
          </a:prstGeom>
        </p:spPr>
      </p:pic>
      <p:sp>
        <p:nvSpPr>
          <p:cNvPr id="6" name="Cuadro de texto 5"/>
          <p:cNvSpPr txBox="1"/>
          <p:nvPr/>
        </p:nvSpPr>
        <p:spPr>
          <a:xfrm>
            <a:off x="4064000" y="504825"/>
            <a:ext cx="40640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sym typeface="+mn-ea"/>
              </a:rPr>
              <a:t>Preparación y Transformación de Datos</a:t>
            </a:r>
            <a:endParaRPr lang="es-ES" alt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2782744" y="4830361"/>
            <a:ext cx="7013075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6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chemeClr val="accent5">
                    <a:lumMod val="50000"/>
                  </a:schemeClr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Seleccionar Modelo  - Entrenarlo</a:t>
            </a:r>
            <a:endParaRPr lang="es-ES" sz="3600" b="1" dirty="0">
              <a:ln w="6600">
                <a:solidFill>
                  <a:schemeClr val="accent2"/>
                </a:solidFill>
                <a:prstDash val="solid"/>
              </a:ln>
              <a:solidFill>
                <a:schemeClr val="accent5">
                  <a:lumMod val="50000"/>
                </a:schemeClr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58489" y="2027639"/>
            <a:ext cx="2675021" cy="2675021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3967320" y="573496"/>
            <a:ext cx="4257040" cy="4603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2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Entrenamiento del Modelo</a:t>
            </a:r>
            <a:endParaRPr lang="es-ES" sz="2400" b="1" dirty="0">
              <a:ln w="6600">
                <a:solidFill>
                  <a:schemeClr val="accent2"/>
                </a:solidFill>
                <a:prstDash val="solid"/>
              </a:ln>
              <a:solidFill>
                <a:schemeClr val="bg1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4460" y="1501775"/>
            <a:ext cx="5689600" cy="447167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3595" y="1501775"/>
            <a:ext cx="6010910" cy="447167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 descr="Icono&#10;&#10;Descripción generada automáticament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4374" y="2452824"/>
            <a:ext cx="2143125" cy="2143125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4185532" y="4574111"/>
            <a:ext cx="2932149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6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chemeClr val="accent5">
                    <a:lumMod val="50000"/>
                  </a:schemeClr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Predicciones</a:t>
            </a:r>
            <a:endParaRPr lang="es-ES" sz="3600" b="1" dirty="0">
              <a:ln w="6600">
                <a:solidFill>
                  <a:schemeClr val="accent2"/>
                </a:solidFill>
                <a:prstDash val="solid"/>
              </a:ln>
              <a:solidFill>
                <a:schemeClr val="accent5">
                  <a:lumMod val="50000"/>
                </a:schemeClr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399" y="1456592"/>
            <a:ext cx="10128739" cy="4956617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Marcador de posición de contenido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095500" y="1590040"/>
            <a:ext cx="7144385" cy="4629150"/>
          </a:xfrm>
          <a:prstGeom prst="rect">
            <a:avLst/>
          </a:prstGeom>
        </p:spPr>
      </p:pic>
      <p:sp>
        <p:nvSpPr>
          <p:cNvPr id="5" name="Cuadro de texto 4"/>
          <p:cNvSpPr txBox="1"/>
          <p:nvPr/>
        </p:nvSpPr>
        <p:spPr>
          <a:xfrm>
            <a:off x="3475990" y="332105"/>
            <a:ext cx="6096000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s-CO" altLang="es-ES" sz="2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sym typeface="+mn-ea"/>
              </a:rPr>
              <a:t>Visualización de resultados con el modelo Normal</a:t>
            </a:r>
            <a:endParaRPr lang="es-CO" altLang="es-ES" sz="2400" b="1" dirty="0">
              <a:ln w="6600">
                <a:solidFill>
                  <a:schemeClr val="accent2"/>
                </a:solidFill>
                <a:prstDash val="solid"/>
              </a:ln>
              <a:solidFill>
                <a:schemeClr val="bg1"/>
              </a:solidFill>
              <a:effectLst>
                <a:outerShdw dist="38100" dir="2700000" algn="tl" rotWithShape="0">
                  <a:schemeClr val="accent2"/>
                </a:outerShdw>
              </a:effectLst>
              <a:sym typeface="+mn-e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8" name="Marcador de posición de contenido 7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238250" y="1467485"/>
            <a:ext cx="8586470" cy="4751705"/>
          </a:xfrm>
          <a:prstGeom prst="rect">
            <a:avLst/>
          </a:prstGeom>
        </p:spPr>
      </p:pic>
      <p:sp>
        <p:nvSpPr>
          <p:cNvPr id="9" name="Cuadro de texto 8"/>
          <p:cNvSpPr txBox="1"/>
          <p:nvPr/>
        </p:nvSpPr>
        <p:spPr>
          <a:xfrm>
            <a:off x="3449955" y="253365"/>
            <a:ext cx="6096000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s-ES" sz="2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sym typeface="+mn-ea"/>
              </a:rPr>
              <a:t>Visualización de resultados con el modelo optimizado</a:t>
            </a:r>
            <a:endParaRPr lang="es-ES" sz="2400" b="1" dirty="0">
              <a:ln w="6600">
                <a:solidFill>
                  <a:schemeClr val="accent2"/>
                </a:solidFill>
                <a:prstDash val="solid"/>
              </a:ln>
              <a:solidFill>
                <a:schemeClr val="bg1"/>
              </a:solidFill>
              <a:effectLst>
                <a:outerShdw dist="38100" dir="2700000" algn="tl" rotWithShape="0">
                  <a:schemeClr val="accent2"/>
                </a:outerShdw>
              </a:effectLst>
              <a:sym typeface="+mn-ea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Cuadro de texto 5"/>
          <p:cNvSpPr txBox="1"/>
          <p:nvPr/>
        </p:nvSpPr>
        <p:spPr>
          <a:xfrm>
            <a:off x="3942715" y="353060"/>
            <a:ext cx="4865370" cy="58991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ctr"/>
            <a:r>
              <a:rPr lang="es-ES" sz="2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sym typeface="+mn-ea"/>
              </a:rPr>
              <a:t>Aplicación Interactiva con Gradio</a:t>
            </a:r>
            <a:endParaRPr lang="es-ES" sz="2400" b="1" dirty="0">
              <a:ln w="6600">
                <a:solidFill>
                  <a:schemeClr val="accent2"/>
                </a:solidFill>
                <a:prstDash val="solid"/>
              </a:ln>
              <a:solidFill>
                <a:schemeClr val="bg1"/>
              </a:solidFill>
              <a:effectLst>
                <a:outerShdw dist="38100" dir="2700000" algn="tl" rotWithShape="0">
                  <a:schemeClr val="accent2"/>
                </a:outerShdw>
              </a:effectLst>
              <a:sym typeface="+mn-ea"/>
            </a:endParaRPr>
          </a:p>
        </p:txBody>
      </p:sp>
      <p:pic>
        <p:nvPicPr>
          <p:cNvPr id="7" name="Marcador de posición de contenido 6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53365" y="1347470"/>
            <a:ext cx="3420745" cy="5224145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9885" y="1362075"/>
            <a:ext cx="6934200" cy="2066925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9885" y="3584575"/>
            <a:ext cx="6934200" cy="283019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Marcador de posición de contenido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11455" y="1710055"/>
            <a:ext cx="6862445" cy="3437255"/>
          </a:xfrm>
          <a:prstGeom prst="rect">
            <a:avLst/>
          </a:prstGeom>
        </p:spPr>
      </p:pic>
      <p:sp>
        <p:nvSpPr>
          <p:cNvPr id="8" name="Cuadro de texto 7"/>
          <p:cNvSpPr txBox="1"/>
          <p:nvPr/>
        </p:nvSpPr>
        <p:spPr>
          <a:xfrm>
            <a:off x="3735705" y="526415"/>
            <a:ext cx="609600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sz="2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sym typeface="+mn-ea"/>
              </a:rPr>
              <a:t>P</a:t>
            </a:r>
            <a:r>
              <a:rPr lang="es-CO" sz="2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sym typeface="+mn-ea"/>
              </a:rPr>
              <a:t>RUEBAS</a:t>
            </a:r>
            <a:r>
              <a:rPr sz="2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sym typeface="+mn-ea"/>
              </a:rPr>
              <a:t> CON OTROS MODELOS</a:t>
            </a:r>
            <a:endParaRPr sz="2400" b="1" dirty="0">
              <a:ln w="6600">
                <a:solidFill>
                  <a:schemeClr val="accent2"/>
                </a:solidFill>
                <a:prstDash val="solid"/>
              </a:ln>
              <a:solidFill>
                <a:schemeClr val="bg1"/>
              </a:solidFill>
              <a:effectLst>
                <a:outerShdw dist="38100" dir="2700000" algn="tl" rotWithShape="0">
                  <a:schemeClr val="accent2"/>
                </a:outerShdw>
              </a:effectLst>
              <a:sym typeface="+mn-ea"/>
            </a:endParaRP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8845" y="1710055"/>
            <a:ext cx="4514850" cy="3476625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Marcador de posición de contenido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59385" y="1685290"/>
            <a:ext cx="5801360" cy="3486785"/>
          </a:xfrm>
          <a:prstGeom prst="rect">
            <a:avLst/>
          </a:prstGeom>
        </p:spPr>
      </p:pic>
      <p:sp>
        <p:nvSpPr>
          <p:cNvPr id="4" name="Cuadro de texto 3"/>
          <p:cNvSpPr txBox="1"/>
          <p:nvPr/>
        </p:nvSpPr>
        <p:spPr>
          <a:xfrm>
            <a:off x="3333115" y="487680"/>
            <a:ext cx="609600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s-ES" sz="2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sym typeface="+mn-ea"/>
              </a:rPr>
              <a:t>Análisis</a:t>
            </a:r>
            <a:r>
              <a:rPr lang="es-CO" altLang="es-ES" sz="2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sym typeface="+mn-ea"/>
              </a:rPr>
              <a:t> Gráfico</a:t>
            </a:r>
            <a:endParaRPr lang="es-CO" altLang="es-ES" sz="2400" b="1" dirty="0">
              <a:ln w="6600">
                <a:solidFill>
                  <a:schemeClr val="accent2"/>
                </a:solidFill>
                <a:prstDash val="solid"/>
              </a:ln>
              <a:solidFill>
                <a:schemeClr val="bg1"/>
              </a:solidFill>
              <a:effectLst>
                <a:outerShdw dist="38100" dir="2700000" algn="tl" rotWithShape="0">
                  <a:schemeClr val="accent2"/>
                </a:outerShdw>
              </a:effectLst>
              <a:sym typeface="+mn-ea"/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3640" y="1685290"/>
            <a:ext cx="5165090" cy="356806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/>
        </p:nvSpPr>
        <p:spPr>
          <a:xfrm>
            <a:off x="4504057" y="4593776"/>
            <a:ext cx="3183884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6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chemeClr val="accent5">
                    <a:lumMod val="50000"/>
                  </a:schemeClr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Conclusiones </a:t>
            </a:r>
            <a:endParaRPr lang="es-ES" sz="3600" b="1" dirty="0">
              <a:ln w="6600">
                <a:solidFill>
                  <a:schemeClr val="accent2"/>
                </a:solidFill>
                <a:prstDash val="solid"/>
              </a:ln>
              <a:solidFill>
                <a:schemeClr val="accent5">
                  <a:lumMod val="50000"/>
                </a:schemeClr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18434" name="Picture 2" descr="Conclusión de un informe de prácticas: redacción y ejemplos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5361" y="2668795"/>
            <a:ext cx="2581275" cy="177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4832737" y="391886"/>
            <a:ext cx="2121093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2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Conclusiones</a:t>
            </a:r>
            <a:endParaRPr lang="es-ES" sz="2400" b="1" dirty="0">
              <a:ln w="6600">
                <a:solidFill>
                  <a:schemeClr val="accent2"/>
                </a:solidFill>
                <a:prstDash val="solid"/>
              </a:ln>
              <a:solidFill>
                <a:schemeClr val="bg1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859790" y="1555115"/>
            <a:ext cx="10988040" cy="47802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noAutofit/>
          </a:bodyPr>
          <a:lstStyle/>
          <a:p>
            <a:pPr algn="l"/>
            <a:r>
              <a:rPr sz="1600" b="1"/>
              <a:t>Modelos Implementados</a:t>
            </a:r>
            <a:endParaRPr sz="1600" b="1"/>
          </a:p>
          <a:p>
            <a:pPr algn="l"/>
            <a:r>
              <a:rPr sz="1600" b="1"/>
              <a:t>LightGBM y Random Forest.</a:t>
            </a:r>
            <a:endParaRPr sz="1600" b="1"/>
          </a:p>
          <a:p>
            <a:pPr algn="l"/>
            <a:endParaRPr sz="1600" b="1"/>
          </a:p>
          <a:p>
            <a:pPr algn="l"/>
            <a:r>
              <a:rPr sz="1600" b="1"/>
              <a:t>Rendimiento Inicial</a:t>
            </a:r>
            <a:endParaRPr sz="1600" b="1"/>
          </a:p>
          <a:p>
            <a:pPr algn="l"/>
            <a:r>
              <a:rPr sz="1600" b="1"/>
              <a:t>LightGBM: MSE de 15.6336 tras la optimización.</a:t>
            </a:r>
            <a:endParaRPr sz="1600" b="1"/>
          </a:p>
          <a:p>
            <a:pPr algn="l"/>
            <a:endParaRPr sz="1600" b="1"/>
          </a:p>
          <a:p>
            <a:pPr algn="l"/>
            <a:r>
              <a:rPr sz="1600" b="1"/>
              <a:t>Limitaciones</a:t>
            </a:r>
            <a:endParaRPr sz="1600" b="1"/>
          </a:p>
          <a:p>
            <a:pPr algn="l"/>
            <a:r>
              <a:rPr sz="1600" b="1"/>
              <a:t>Random Forest: MSE extremadamente alto (258321128384990.16), indicando sobreestimación.</a:t>
            </a:r>
            <a:endParaRPr sz="1600" b="1"/>
          </a:p>
          <a:p>
            <a:pPr algn="l"/>
            <a:endParaRPr sz="1600" b="1"/>
          </a:p>
          <a:p>
            <a:pPr algn="l"/>
            <a:r>
              <a:rPr sz="1600" b="1"/>
              <a:t>LightGBM: Aunque eficaz, aún hay áreas de mejora por falta de variables relevantes.</a:t>
            </a:r>
            <a:endParaRPr sz="1600" b="1"/>
          </a:p>
          <a:p>
            <a:pPr algn="l"/>
            <a:endParaRPr sz="1600" b="1"/>
          </a:p>
          <a:p>
            <a:pPr algn="l"/>
            <a:r>
              <a:rPr sz="1600" b="1"/>
              <a:t>Recomendaciones Futuras</a:t>
            </a:r>
            <a:endParaRPr sz="1600" b="1"/>
          </a:p>
          <a:p>
            <a:pPr algn="l"/>
            <a:r>
              <a:rPr sz="1600" b="1"/>
              <a:t>Enriquecer Datos: Incluir variables macroeconómicas y climatológicas.</a:t>
            </a:r>
            <a:endParaRPr sz="1600" b="1"/>
          </a:p>
          <a:p>
            <a:pPr algn="l"/>
            <a:endParaRPr sz="1600" b="1"/>
          </a:p>
          <a:p>
            <a:pPr algn="l"/>
            <a:r>
              <a:rPr sz="1600" b="1"/>
              <a:t>Técnicas Avanzadas: Probar otros modelos de machine learning y técnicas de regularización.</a:t>
            </a:r>
            <a:endParaRPr sz="1600" b="1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endParaRPr lang="es-ES_tradnl" altLang="es-ES_tradnl"/>
          </a:p>
        </p:txBody>
      </p:sp>
      <p:pic>
        <p:nvPicPr>
          <p:cNvPr id="5" name="Marcador de contenido 4"/>
          <p:cNvPicPr>
            <a:picLocks noGrp="1" noChangeAspect="1"/>
          </p:cNvPicPr>
          <p:nvPr>
            <p:ph idx="1"/>
          </p:nvPr>
        </p:nvPicPr>
        <p:blipFill>
          <a:blip r:embed="rId1" cstate="email"/>
          <a:stretch>
            <a:fillRect/>
          </a:stretch>
        </p:blipFill>
        <p:spPr>
          <a:xfrm>
            <a:off x="0" y="0"/>
            <a:ext cx="12197953" cy="6858000"/>
          </a:xfr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2480954" y="1362859"/>
            <a:ext cx="6889708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6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chemeClr val="accent5">
                    <a:lumMod val="50000"/>
                  </a:schemeClr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Contextualización del Problema</a:t>
            </a:r>
            <a:endParaRPr lang="es-ES" sz="3600" b="1" dirty="0">
              <a:ln w="6600">
                <a:solidFill>
                  <a:schemeClr val="accent2"/>
                </a:solidFill>
                <a:prstDash val="solid"/>
              </a:ln>
              <a:solidFill>
                <a:schemeClr val="accent5">
                  <a:lumMod val="50000"/>
                </a:schemeClr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3" name="Cuadro de texto 2"/>
          <p:cNvSpPr txBox="1"/>
          <p:nvPr/>
        </p:nvSpPr>
        <p:spPr>
          <a:xfrm>
            <a:off x="1497965" y="2456815"/>
            <a:ext cx="8553450" cy="30353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342900" indent="-342900">
              <a:lnSpc>
                <a:spcPct val="130000"/>
              </a:lnSpc>
              <a:buFont typeface="Wingdings" panose="05000000000000000000" charset="0"/>
              <a:buChar char="§"/>
            </a:pPr>
            <a:r>
              <a:rPr lang="es-ES" sz="2000" dirty="0">
                <a:sym typeface="+mn-ea"/>
              </a:rPr>
              <a:t>Colombia: 4° productor de carne bovina en Latinoamérica</a:t>
            </a:r>
            <a:endParaRPr lang="es-ES" sz="2000" dirty="0">
              <a:sym typeface="+mn-ea"/>
            </a:endParaRPr>
          </a:p>
          <a:p>
            <a:pPr marL="342900" indent="-342900">
              <a:lnSpc>
                <a:spcPct val="130000"/>
              </a:lnSpc>
              <a:buFont typeface="Wingdings" panose="05000000000000000000" charset="0"/>
              <a:buChar char="§"/>
            </a:pPr>
            <a:r>
              <a:rPr lang="es-ES" sz="2000" dirty="0">
                <a:sym typeface="+mn-ea"/>
              </a:rPr>
              <a:t>Córdoba, Antioquia y Meta: concentran 42% del hato ganadero del país</a:t>
            </a:r>
            <a:endParaRPr lang="es-ES" sz="2000" dirty="0">
              <a:sym typeface="+mn-ea"/>
            </a:endParaRPr>
          </a:p>
          <a:p>
            <a:pPr marL="342900" indent="-342900">
              <a:lnSpc>
                <a:spcPct val="130000"/>
              </a:lnSpc>
              <a:buFont typeface="Wingdings" panose="05000000000000000000" charset="0"/>
              <a:buChar char="§"/>
            </a:pPr>
            <a:r>
              <a:rPr lang="es-ES" sz="2000" dirty="0">
                <a:sym typeface="+mn-ea"/>
              </a:rPr>
              <a:t>Falta de herramientas efectivas para predecir exportaciones de carne en Córdoba</a:t>
            </a:r>
            <a:endParaRPr lang="es-ES" sz="2000" dirty="0">
              <a:sym typeface="+mn-ea"/>
            </a:endParaRPr>
          </a:p>
          <a:p>
            <a:pPr marL="342900" indent="-342900">
              <a:lnSpc>
                <a:spcPct val="130000"/>
              </a:lnSpc>
              <a:buFont typeface="Wingdings" panose="05000000000000000000" charset="0"/>
              <a:buChar char="§"/>
            </a:pPr>
            <a:r>
              <a:rPr lang="es-ES" sz="2000" dirty="0">
                <a:sym typeface="+mn-ea"/>
              </a:rPr>
              <a:t>Limita la capacidad de la región para tomar decisiones informadas y aprovechar su potencial exportador</a:t>
            </a:r>
            <a:endParaRPr lang="es-ES" sz="2000" dirty="0">
              <a:sym typeface="+mn-e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640080" y="1683789"/>
            <a:ext cx="4943036" cy="1570033"/>
          </a:xfrm>
        </p:spPr>
        <p:txBody>
          <a:bodyPr anchor="b">
            <a:noAutofit/>
          </a:bodyPr>
          <a:lstStyle/>
          <a:p>
            <a:r>
              <a:rPr lang="es-CO" sz="3600" dirty="0"/>
              <a:t>Sector a abordar: Industria cárnica en Córdoba</a:t>
            </a:r>
            <a:endParaRPr lang="es-CO" sz="3600" dirty="0"/>
          </a:p>
        </p:txBody>
      </p:sp>
      <p:graphicFrame>
        <p:nvGraphicFramePr>
          <p:cNvPr id="6" name="Diagrama 5"/>
          <p:cNvGraphicFramePr/>
          <p:nvPr/>
        </p:nvGraphicFramePr>
        <p:xfrm>
          <a:off x="652780" y="2885599"/>
          <a:ext cx="4243589" cy="33206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3" name="AutoShape 4" descr="A vibrant representation of the meat industry in Córdoba, Colombia. The scene includes lush green pastures with grazing cattle under a bright blue sky, a small traditional Colombian farm with a red-tile roof, and workers processing meat in a clean and modern facility in the background. The image also incorporates elements like palm trees, mountains in the distance, and a subtle depiction of export activity, such as trucks or containers labeled 'Exportación.' The setting is lively and captures the essence of rural Colombia, emphasizing the connection between tradition and industry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s-CO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3730" y="1927225"/>
            <a:ext cx="6064885" cy="347027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/>
          <p:cNvSpPr txBox="1"/>
          <p:nvPr/>
        </p:nvSpPr>
        <p:spPr>
          <a:xfrm>
            <a:off x="2525223" y="1379805"/>
            <a:ext cx="7622818" cy="94622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7500" lnSpcReduction="2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s-CO" sz="5000" b="1" kern="12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Pregunta de investigación</a:t>
            </a:r>
            <a:endParaRPr lang="es-CO" sz="5000" b="1" kern="1200" dirty="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274320" y="2883535"/>
            <a:ext cx="6922135" cy="24003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ES" sz="2800" b="1" dirty="0"/>
              <a:t>¿Cómo han cambiado las exportaciones cárnicas de Córdoba (Colombia) entre 2012 y 2023, y es viable predecir su valor FOBDO futuro con modelos estadísticos?</a:t>
            </a:r>
            <a:endParaRPr lang="es-ES" sz="2800" b="1" dirty="0"/>
          </a:p>
        </p:txBody>
      </p:sp>
      <p:sp>
        <p:nvSpPr>
          <p:cNvPr id="2" name="AutoShape 2" descr="blob:https://web.whatsapp.com/fc680e73-b778-4f2a-83a6-d591b9b5ed0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s-CO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18755" y="2495550"/>
            <a:ext cx="3390900" cy="339534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1516060" y="3867512"/>
            <a:ext cx="9159880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6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chemeClr val="accent5">
                    <a:lumMod val="50000"/>
                  </a:schemeClr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Objetivos  - Contextualización del Proyecto</a:t>
            </a:r>
            <a:endParaRPr lang="es-ES" sz="3600" b="1" dirty="0">
              <a:ln w="6600">
                <a:solidFill>
                  <a:schemeClr val="accent2"/>
                </a:solidFill>
                <a:prstDash val="solid"/>
              </a:ln>
              <a:solidFill>
                <a:schemeClr val="accent5">
                  <a:lumMod val="50000"/>
                </a:schemeClr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2050" name="Picture 2" descr="De lo análogico a lo digital: Análisis de datos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1681" y="2133962"/>
            <a:ext cx="2638425" cy="1733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2"/>
          <p:cNvSpPr txBox="1"/>
          <p:nvPr/>
        </p:nvSpPr>
        <p:spPr>
          <a:xfrm>
            <a:off x="94095" y="1546265"/>
            <a:ext cx="40932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CO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CO" sz="4800" b="1" dirty="0">
                <a:solidFill>
                  <a:srgbClr val="0551A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OBJETIVOS</a:t>
            </a:r>
            <a:endParaRPr lang="es-CO" sz="4800" b="1" dirty="0">
              <a:solidFill>
                <a:srgbClr val="0551A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CuadroTexto 3"/>
          <p:cNvSpPr txBox="1"/>
          <p:nvPr/>
        </p:nvSpPr>
        <p:spPr>
          <a:xfrm>
            <a:off x="435721" y="2682267"/>
            <a:ext cx="22032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CO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3600" b="1" dirty="0">
                <a:solidFill>
                  <a:schemeClr val="bg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General</a:t>
            </a:r>
            <a:endParaRPr lang="es-CO" sz="3600" b="1" dirty="0">
              <a:solidFill>
                <a:schemeClr val="bg1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CuadroTexto 11"/>
          <p:cNvSpPr txBox="1"/>
          <p:nvPr/>
        </p:nvSpPr>
        <p:spPr>
          <a:xfrm>
            <a:off x="453413" y="3328598"/>
            <a:ext cx="5275887" cy="1630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CO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000"/>
              <a:t>Analizar la evolución histórica de las exportaciones cárnicas en Córdoba (2012-2023) y predecir el valor exportado en dólares (FOBDO) para los próximos años.</a:t>
            </a:r>
            <a:endParaRPr lang="es-ES" sz="2000"/>
          </a:p>
        </p:txBody>
      </p:sp>
      <p:sp>
        <p:nvSpPr>
          <p:cNvPr id="9" name="Oval 40"/>
          <p:cNvSpPr/>
          <p:nvPr/>
        </p:nvSpPr>
        <p:spPr>
          <a:xfrm>
            <a:off x="5729300" y="2332112"/>
            <a:ext cx="1234440" cy="1234440"/>
          </a:xfrm>
          <a:prstGeom prst="ellipse">
            <a:avLst/>
          </a:prstGeom>
          <a:solidFill>
            <a:srgbClr val="F2F2F2">
              <a:lumMod val="90000"/>
            </a:srgbClr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>
            <a:defPPr>
              <a:defRPr lang="es-CO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000">
                <a:solidFill>
                  <a:srgbClr val="FFFFFF"/>
                </a:solidFill>
              </a:defRPr>
            </a:pPr>
            <a:endParaRPr kumimoji="0" sz="22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Oval 21"/>
          <p:cNvSpPr/>
          <p:nvPr/>
        </p:nvSpPr>
        <p:spPr>
          <a:xfrm>
            <a:off x="5729300" y="4575132"/>
            <a:ext cx="1234440" cy="1234440"/>
          </a:xfrm>
          <a:prstGeom prst="ellipse">
            <a:avLst/>
          </a:prstGeom>
          <a:solidFill>
            <a:srgbClr val="F2F2F2">
              <a:lumMod val="90000"/>
            </a:srgbClr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>
            <a:defPPr>
              <a:defRPr lang="es-CO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000">
                <a:solidFill>
                  <a:srgbClr val="FFFFFF"/>
                </a:solidFill>
              </a:defRPr>
            </a:pPr>
            <a:endParaRPr kumimoji="0" sz="22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Oval 24"/>
          <p:cNvSpPr/>
          <p:nvPr/>
        </p:nvSpPr>
        <p:spPr>
          <a:xfrm>
            <a:off x="6850810" y="3455177"/>
            <a:ext cx="1234440" cy="1234440"/>
          </a:xfrm>
          <a:prstGeom prst="ellipse">
            <a:avLst/>
          </a:prstGeom>
          <a:solidFill>
            <a:srgbClr val="F2F2F2">
              <a:lumMod val="90000"/>
            </a:srgbClr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>
            <a:defPPr>
              <a:defRPr lang="es-CO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000">
                <a:solidFill>
                  <a:srgbClr val="FFFFFF"/>
                </a:solidFill>
              </a:defRPr>
            </a:pPr>
            <a:endParaRPr kumimoji="0" sz="22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9"/>
          <p:cNvSpPr/>
          <p:nvPr/>
        </p:nvSpPr>
        <p:spPr>
          <a:xfrm>
            <a:off x="5741849" y="2903548"/>
            <a:ext cx="1209342" cy="663004"/>
          </a:xfrm>
          <a:custGeom>
            <a:avLst/>
            <a:gdLst>
              <a:gd name="connsiteX0" fmla="*/ 806228 w 1612456"/>
              <a:gd name="connsiteY0" fmla="*/ 0 h 884005"/>
              <a:gd name="connsiteX1" fmla="*/ 1548097 w 1612456"/>
              <a:gd name="connsiteY1" fmla="*/ 187848 h 884005"/>
              <a:gd name="connsiteX2" fmla="*/ 1612456 w 1612456"/>
              <a:gd name="connsiteY2" fmla="*/ 226947 h 884005"/>
              <a:gd name="connsiteX3" fmla="*/ 1592189 w 1612456"/>
              <a:gd name="connsiteY3" fmla="*/ 305768 h 884005"/>
              <a:gd name="connsiteX4" fmla="*/ 806228 w 1612456"/>
              <a:gd name="connsiteY4" fmla="*/ 884005 h 884005"/>
              <a:gd name="connsiteX5" fmla="*/ 20267 w 1612456"/>
              <a:gd name="connsiteY5" fmla="*/ 305768 h 884005"/>
              <a:gd name="connsiteX6" fmla="*/ 0 w 1612456"/>
              <a:gd name="connsiteY6" fmla="*/ 226947 h 884005"/>
              <a:gd name="connsiteX7" fmla="*/ 64359 w 1612456"/>
              <a:gd name="connsiteY7" fmla="*/ 187848 h 884005"/>
              <a:gd name="connsiteX8" fmla="*/ 806228 w 1612456"/>
              <a:gd name="connsiteY8" fmla="*/ 0 h 884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12456" h="884005">
                <a:moveTo>
                  <a:pt x="806228" y="0"/>
                </a:moveTo>
                <a:cubicBezTo>
                  <a:pt x="1074844" y="0"/>
                  <a:pt x="1327567" y="68049"/>
                  <a:pt x="1548097" y="187848"/>
                </a:cubicBezTo>
                <a:lnTo>
                  <a:pt x="1612456" y="226947"/>
                </a:lnTo>
                <a:lnTo>
                  <a:pt x="1592189" y="305768"/>
                </a:lnTo>
                <a:cubicBezTo>
                  <a:pt x="1487993" y="640769"/>
                  <a:pt x="1175516" y="884005"/>
                  <a:pt x="806228" y="884005"/>
                </a:cubicBezTo>
                <a:cubicBezTo>
                  <a:pt x="436940" y="884005"/>
                  <a:pt x="124463" y="640769"/>
                  <a:pt x="20267" y="305768"/>
                </a:cubicBezTo>
                <a:lnTo>
                  <a:pt x="0" y="226947"/>
                </a:lnTo>
                <a:lnTo>
                  <a:pt x="64359" y="187848"/>
                </a:lnTo>
                <a:cubicBezTo>
                  <a:pt x="284889" y="68049"/>
                  <a:pt x="537612" y="0"/>
                  <a:pt x="806228" y="0"/>
                </a:cubicBezTo>
                <a:close/>
              </a:path>
            </a:pathLst>
          </a:custGeom>
          <a:solidFill>
            <a:srgbClr val="F39C12"/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>
            <a:defPPr>
              <a:defRPr lang="es-CO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000">
                <a:solidFill>
                  <a:srgbClr val="FFFFFF"/>
                </a:solidFill>
              </a:defRPr>
            </a:pPr>
            <a:r>
              <a:rPr kumimoji="0" lang="en-US" sz="225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01</a:t>
            </a:r>
            <a:endParaRPr kumimoji="0" sz="225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reeform: Shape 11"/>
          <p:cNvSpPr/>
          <p:nvPr/>
        </p:nvSpPr>
        <p:spPr>
          <a:xfrm>
            <a:off x="6850810" y="3467591"/>
            <a:ext cx="663004" cy="1209267"/>
          </a:xfrm>
          <a:custGeom>
            <a:avLst/>
            <a:gdLst>
              <a:gd name="connsiteX0" fmla="*/ 658208 w 884005"/>
              <a:gd name="connsiteY0" fmla="*/ 0 h 1612356"/>
              <a:gd name="connsiteX1" fmla="*/ 696157 w 884005"/>
              <a:gd name="connsiteY1" fmla="*/ 62466 h 1612356"/>
              <a:gd name="connsiteX2" fmla="*/ 884005 w 884005"/>
              <a:gd name="connsiteY2" fmla="*/ 804335 h 1612356"/>
              <a:gd name="connsiteX3" fmla="*/ 696157 w 884005"/>
              <a:gd name="connsiteY3" fmla="*/ 1546204 h 1612356"/>
              <a:gd name="connsiteX4" fmla="*/ 655969 w 884005"/>
              <a:gd name="connsiteY4" fmla="*/ 1612356 h 1612356"/>
              <a:gd name="connsiteX5" fmla="*/ 578237 w 884005"/>
              <a:gd name="connsiteY5" fmla="*/ 1592369 h 1612356"/>
              <a:gd name="connsiteX6" fmla="*/ 0 w 884005"/>
              <a:gd name="connsiteY6" fmla="*/ 806408 h 1612356"/>
              <a:gd name="connsiteX7" fmla="*/ 657105 w 884005"/>
              <a:gd name="connsiteY7" fmla="*/ 168 h 1612356"/>
              <a:gd name="connsiteX8" fmla="*/ 658208 w 884005"/>
              <a:gd name="connsiteY8" fmla="*/ 0 h 1612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4005" h="1612356">
                <a:moveTo>
                  <a:pt x="658208" y="0"/>
                </a:moveTo>
                <a:lnTo>
                  <a:pt x="696157" y="62466"/>
                </a:lnTo>
                <a:cubicBezTo>
                  <a:pt x="815956" y="282996"/>
                  <a:pt x="884005" y="535719"/>
                  <a:pt x="884005" y="804335"/>
                </a:cubicBezTo>
                <a:cubicBezTo>
                  <a:pt x="884005" y="1072951"/>
                  <a:pt x="815956" y="1325674"/>
                  <a:pt x="696157" y="1546204"/>
                </a:cubicBezTo>
                <a:lnTo>
                  <a:pt x="655969" y="1612356"/>
                </a:lnTo>
                <a:lnTo>
                  <a:pt x="578237" y="1592369"/>
                </a:lnTo>
                <a:cubicBezTo>
                  <a:pt x="243236" y="1488173"/>
                  <a:pt x="0" y="1175696"/>
                  <a:pt x="0" y="806408"/>
                </a:cubicBezTo>
                <a:cubicBezTo>
                  <a:pt x="0" y="408714"/>
                  <a:pt x="282096" y="76906"/>
                  <a:pt x="657105" y="168"/>
                </a:cubicBezTo>
                <a:lnTo>
                  <a:pt x="658208" y="0"/>
                </a:lnTo>
                <a:close/>
              </a:path>
            </a:pathLst>
          </a:custGeom>
          <a:solidFill>
            <a:srgbClr val="16A085"/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>
            <a:defPPr>
              <a:defRPr lang="es-CO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000">
                <a:solidFill>
                  <a:srgbClr val="FFFFFF"/>
                </a:solidFill>
              </a:defRPr>
            </a:pPr>
            <a:r>
              <a:rPr kumimoji="0" lang="en-US" sz="225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02</a:t>
            </a:r>
            <a:endParaRPr kumimoji="0" sz="225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Freeform: Shape 12"/>
          <p:cNvSpPr/>
          <p:nvPr/>
        </p:nvSpPr>
        <p:spPr>
          <a:xfrm>
            <a:off x="5741849" y="4575132"/>
            <a:ext cx="1209342" cy="663005"/>
          </a:xfrm>
          <a:custGeom>
            <a:avLst/>
            <a:gdLst>
              <a:gd name="connsiteX0" fmla="*/ 806228 w 1612456"/>
              <a:gd name="connsiteY0" fmla="*/ 0 h 884006"/>
              <a:gd name="connsiteX1" fmla="*/ 1592189 w 1612456"/>
              <a:gd name="connsiteY1" fmla="*/ 578237 h 884006"/>
              <a:gd name="connsiteX2" fmla="*/ 1612456 w 1612456"/>
              <a:gd name="connsiteY2" fmla="*/ 657059 h 884006"/>
              <a:gd name="connsiteX3" fmla="*/ 1548097 w 1612456"/>
              <a:gd name="connsiteY3" fmla="*/ 696158 h 884006"/>
              <a:gd name="connsiteX4" fmla="*/ 806228 w 1612456"/>
              <a:gd name="connsiteY4" fmla="*/ 884006 h 884006"/>
              <a:gd name="connsiteX5" fmla="*/ 64359 w 1612456"/>
              <a:gd name="connsiteY5" fmla="*/ 696158 h 884006"/>
              <a:gd name="connsiteX6" fmla="*/ 0 w 1612456"/>
              <a:gd name="connsiteY6" fmla="*/ 657059 h 884006"/>
              <a:gd name="connsiteX7" fmla="*/ 20267 w 1612456"/>
              <a:gd name="connsiteY7" fmla="*/ 578237 h 884006"/>
              <a:gd name="connsiteX8" fmla="*/ 806228 w 1612456"/>
              <a:gd name="connsiteY8" fmla="*/ 0 h 884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12456" h="884006">
                <a:moveTo>
                  <a:pt x="806228" y="0"/>
                </a:moveTo>
                <a:cubicBezTo>
                  <a:pt x="1175516" y="0"/>
                  <a:pt x="1487993" y="243236"/>
                  <a:pt x="1592189" y="578237"/>
                </a:cubicBezTo>
                <a:lnTo>
                  <a:pt x="1612456" y="657059"/>
                </a:lnTo>
                <a:lnTo>
                  <a:pt x="1548097" y="696158"/>
                </a:lnTo>
                <a:cubicBezTo>
                  <a:pt x="1327567" y="815957"/>
                  <a:pt x="1074844" y="884006"/>
                  <a:pt x="806228" y="884006"/>
                </a:cubicBezTo>
                <a:cubicBezTo>
                  <a:pt x="537612" y="884006"/>
                  <a:pt x="284889" y="815957"/>
                  <a:pt x="64359" y="696158"/>
                </a:cubicBezTo>
                <a:lnTo>
                  <a:pt x="0" y="657059"/>
                </a:lnTo>
                <a:lnTo>
                  <a:pt x="20267" y="578237"/>
                </a:lnTo>
                <a:cubicBezTo>
                  <a:pt x="124463" y="243236"/>
                  <a:pt x="436940" y="0"/>
                  <a:pt x="806228" y="0"/>
                </a:cubicBezTo>
                <a:close/>
              </a:path>
            </a:pathLst>
          </a:custGeom>
          <a:solidFill>
            <a:srgbClr val="9BBB59"/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>
            <a:defPPr>
              <a:defRPr lang="es-CO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000">
                <a:solidFill>
                  <a:srgbClr val="FFFFFF"/>
                </a:solidFill>
              </a:defRPr>
            </a:pPr>
            <a:r>
              <a:rPr kumimoji="0" lang="en-US" sz="225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03</a:t>
            </a:r>
            <a:endParaRPr kumimoji="0" sz="225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CuadroTexto 19"/>
          <p:cNvSpPr txBox="1"/>
          <p:nvPr/>
        </p:nvSpPr>
        <p:spPr>
          <a:xfrm>
            <a:off x="5741849" y="1545770"/>
            <a:ext cx="31568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CO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3600" b="1" dirty="0">
                <a:solidFill>
                  <a:schemeClr val="bg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Específicos </a:t>
            </a:r>
            <a:endParaRPr lang="es-CO" sz="3600" b="1" dirty="0">
              <a:solidFill>
                <a:schemeClr val="bg1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Oval 24"/>
          <p:cNvSpPr/>
          <p:nvPr/>
        </p:nvSpPr>
        <p:spPr>
          <a:xfrm>
            <a:off x="6932216" y="5440492"/>
            <a:ext cx="1234440" cy="1234440"/>
          </a:xfrm>
          <a:prstGeom prst="ellipse">
            <a:avLst/>
          </a:prstGeom>
          <a:solidFill>
            <a:srgbClr val="F2F2F2">
              <a:lumMod val="90000"/>
            </a:srgbClr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>
            <a:defPPr>
              <a:defRPr lang="es-CO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000">
                <a:solidFill>
                  <a:srgbClr val="FFFFFF"/>
                </a:solidFill>
              </a:defRPr>
            </a:pPr>
            <a:endParaRPr kumimoji="0" sz="22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1"/>
          <p:cNvSpPr/>
          <p:nvPr/>
        </p:nvSpPr>
        <p:spPr>
          <a:xfrm>
            <a:off x="6932216" y="5452906"/>
            <a:ext cx="663004" cy="1209267"/>
          </a:xfrm>
          <a:custGeom>
            <a:avLst/>
            <a:gdLst>
              <a:gd name="connsiteX0" fmla="*/ 658208 w 884005"/>
              <a:gd name="connsiteY0" fmla="*/ 0 h 1612356"/>
              <a:gd name="connsiteX1" fmla="*/ 696157 w 884005"/>
              <a:gd name="connsiteY1" fmla="*/ 62466 h 1612356"/>
              <a:gd name="connsiteX2" fmla="*/ 884005 w 884005"/>
              <a:gd name="connsiteY2" fmla="*/ 804335 h 1612356"/>
              <a:gd name="connsiteX3" fmla="*/ 696157 w 884005"/>
              <a:gd name="connsiteY3" fmla="*/ 1546204 h 1612356"/>
              <a:gd name="connsiteX4" fmla="*/ 655969 w 884005"/>
              <a:gd name="connsiteY4" fmla="*/ 1612356 h 1612356"/>
              <a:gd name="connsiteX5" fmla="*/ 578237 w 884005"/>
              <a:gd name="connsiteY5" fmla="*/ 1592369 h 1612356"/>
              <a:gd name="connsiteX6" fmla="*/ 0 w 884005"/>
              <a:gd name="connsiteY6" fmla="*/ 806408 h 1612356"/>
              <a:gd name="connsiteX7" fmla="*/ 657105 w 884005"/>
              <a:gd name="connsiteY7" fmla="*/ 168 h 1612356"/>
              <a:gd name="connsiteX8" fmla="*/ 658208 w 884005"/>
              <a:gd name="connsiteY8" fmla="*/ 0 h 1612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4005" h="1612356">
                <a:moveTo>
                  <a:pt x="658208" y="0"/>
                </a:moveTo>
                <a:lnTo>
                  <a:pt x="696157" y="62466"/>
                </a:lnTo>
                <a:cubicBezTo>
                  <a:pt x="815956" y="282996"/>
                  <a:pt x="884005" y="535719"/>
                  <a:pt x="884005" y="804335"/>
                </a:cubicBezTo>
                <a:cubicBezTo>
                  <a:pt x="884005" y="1072951"/>
                  <a:pt x="815956" y="1325674"/>
                  <a:pt x="696157" y="1546204"/>
                </a:cubicBezTo>
                <a:lnTo>
                  <a:pt x="655969" y="1612356"/>
                </a:lnTo>
                <a:lnTo>
                  <a:pt x="578237" y="1592369"/>
                </a:lnTo>
                <a:cubicBezTo>
                  <a:pt x="243236" y="1488173"/>
                  <a:pt x="0" y="1175696"/>
                  <a:pt x="0" y="806408"/>
                </a:cubicBezTo>
                <a:cubicBezTo>
                  <a:pt x="0" y="408714"/>
                  <a:pt x="282096" y="76906"/>
                  <a:pt x="657105" y="168"/>
                </a:cubicBezTo>
                <a:lnTo>
                  <a:pt x="658208" y="0"/>
                </a:ln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>
            <a:defPPr>
              <a:defRPr lang="es-CO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000">
                <a:solidFill>
                  <a:srgbClr val="FFFFFF"/>
                </a:solidFill>
              </a:defRPr>
            </a:pPr>
            <a:r>
              <a:rPr kumimoji="0" lang="en-US" sz="225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04</a:t>
            </a:r>
            <a:endParaRPr kumimoji="0" sz="225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TextBox 59"/>
          <p:cNvSpPr txBox="1"/>
          <p:nvPr/>
        </p:nvSpPr>
        <p:spPr>
          <a:xfrm>
            <a:off x="7133684" y="2640144"/>
            <a:ext cx="3972223" cy="645160"/>
          </a:xfrm>
          <a:prstGeom prst="rect">
            <a:avLst/>
          </a:prstGeom>
          <a:noFill/>
        </p:spPr>
        <p:txBody>
          <a:bodyPr wrap="square" lIns="0" rtlCol="0" anchor="b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es-ES" sz="1200" dirty="0">
                <a:sym typeface="+mn-ea"/>
              </a:rPr>
              <a:t>Recolectar y organizar datos históricos sobre las exportaciones cárnicas de Córdoba, con foco en el valor FOBDO entre 2012 y 2023.</a:t>
            </a:r>
            <a:endParaRPr lang="es-ES" sz="1200" dirty="0">
              <a:sym typeface="+mn-ea"/>
            </a:endParaRPr>
          </a:p>
        </p:txBody>
      </p:sp>
      <p:sp>
        <p:nvSpPr>
          <p:cNvPr id="20" name="TextBox 59"/>
          <p:cNvSpPr txBox="1"/>
          <p:nvPr/>
        </p:nvSpPr>
        <p:spPr>
          <a:xfrm>
            <a:off x="8230870" y="3816985"/>
            <a:ext cx="3336925" cy="645160"/>
          </a:xfrm>
          <a:prstGeom prst="rect">
            <a:avLst/>
          </a:prstGeom>
          <a:noFill/>
        </p:spPr>
        <p:txBody>
          <a:bodyPr wrap="square" lIns="0" rtlCol="0" anchor="b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es-ES" sz="1200"/>
              <a:t>Elegir un modelo de machine learning para predecir exportaciones futuras en dólares usando datos históricos.</a:t>
            </a:r>
            <a:endParaRPr lang="es-ES" sz="1200"/>
          </a:p>
        </p:txBody>
      </p:sp>
      <p:sp>
        <p:nvSpPr>
          <p:cNvPr id="22" name="TextBox 59"/>
          <p:cNvSpPr txBox="1"/>
          <p:nvPr/>
        </p:nvSpPr>
        <p:spPr>
          <a:xfrm>
            <a:off x="7596115" y="4924838"/>
            <a:ext cx="3972223" cy="460375"/>
          </a:xfrm>
          <a:prstGeom prst="rect">
            <a:avLst/>
          </a:prstGeom>
          <a:noFill/>
        </p:spPr>
        <p:txBody>
          <a:bodyPr wrap="square" lIns="0" rtlCol="0" anchor="b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buClr>
                <a:srgbClr val="0F4761"/>
              </a:buClr>
            </a:pPr>
            <a:r>
              <a:rPr lang="es-ES" sz="1200" dirty="0"/>
              <a:t>Entrenar y ajustar el modelo seleccionado para optimizar sus predicciones.</a:t>
            </a:r>
            <a:endParaRPr lang="es-ES" sz="1200" dirty="0"/>
          </a:p>
        </p:txBody>
      </p:sp>
      <p:sp>
        <p:nvSpPr>
          <p:cNvPr id="23" name="TextBox 59"/>
          <p:cNvSpPr txBox="1"/>
          <p:nvPr/>
        </p:nvSpPr>
        <p:spPr>
          <a:xfrm>
            <a:off x="8267404" y="5940382"/>
            <a:ext cx="3972223" cy="645160"/>
          </a:xfrm>
          <a:prstGeom prst="rect">
            <a:avLst/>
          </a:prstGeom>
          <a:noFill/>
        </p:spPr>
        <p:txBody>
          <a:bodyPr wrap="square" lIns="0" rtlCol="0" anchor="b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buClr>
                <a:srgbClr val="0F4761"/>
              </a:buClr>
            </a:pPr>
            <a:r>
              <a:rPr lang="es-ES" sz="1200" dirty="0"/>
              <a:t>Desarrollar un sistema para generar predicciones del valor FOBDO de exportaciones futuras a partir de datos de entrada.</a:t>
            </a:r>
            <a:endParaRPr lang="es-ES" sz="12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4245224" y="4475657"/>
            <a:ext cx="2793073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6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chemeClr val="accent5">
                    <a:lumMod val="50000"/>
                  </a:schemeClr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Metodología</a:t>
            </a:r>
            <a:endParaRPr lang="es-ES" sz="3600" b="1" dirty="0">
              <a:ln w="6600">
                <a:solidFill>
                  <a:schemeClr val="accent2"/>
                </a:solidFill>
                <a:prstDash val="solid"/>
              </a:ln>
              <a:solidFill>
                <a:schemeClr val="accent5">
                  <a:lumMod val="50000"/>
                </a:schemeClr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14338" name="Picture 2" descr="Metodologías del diseño. Entendemos “Metodología” como el… | by Eyleen  Guillén | Medium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3510" y="2505075"/>
            <a:ext cx="2476500" cy="1847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4199075" y="1493589"/>
            <a:ext cx="3512501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6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chemeClr val="accent5">
                    <a:lumMod val="50000"/>
                  </a:schemeClr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Herramientas</a:t>
            </a:r>
            <a:endParaRPr lang="es-ES" sz="3600" b="1" dirty="0">
              <a:ln w="6600">
                <a:solidFill>
                  <a:schemeClr val="accent2"/>
                </a:solidFill>
                <a:prstDash val="solid"/>
              </a:ln>
              <a:solidFill>
                <a:schemeClr val="accent5">
                  <a:lumMod val="50000"/>
                </a:schemeClr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31380" y="2229949"/>
            <a:ext cx="3790950" cy="3857625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6315" y="4300220"/>
            <a:ext cx="1682115" cy="668020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9355" y="3987165"/>
            <a:ext cx="1667510" cy="1294765"/>
          </a:xfrm>
          <a:prstGeom prst="rect">
            <a:avLst/>
          </a:prstGeom>
        </p:spPr>
      </p:pic>
      <p:pic>
        <p:nvPicPr>
          <p:cNvPr id="6" name="Imagen 5"/>
          <p:cNvPicPr/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78915" y="2541905"/>
            <a:ext cx="3515360" cy="120396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 numCol="1"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2854</Words>
  <Application>WPS Presentation</Application>
  <PresentationFormat>Panorámica</PresentationFormat>
  <Paragraphs>121</Paragraphs>
  <Slides>27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40" baseType="lpstr">
      <vt:lpstr>Arial</vt:lpstr>
      <vt:lpstr>SimSun</vt:lpstr>
      <vt:lpstr>Wingdings</vt:lpstr>
      <vt:lpstr>Wingdings</vt:lpstr>
      <vt:lpstr>Tahoma</vt:lpstr>
      <vt:lpstr>Calibri</vt:lpstr>
      <vt:lpstr>Aptos</vt:lpstr>
      <vt:lpstr>Segoe Print</vt:lpstr>
      <vt:lpstr>Times New Roman</vt:lpstr>
      <vt:lpstr>Aptos Display</vt:lpstr>
      <vt:lpstr>Microsoft YaHei</vt:lpstr>
      <vt:lpstr>Arial Unicode MS</vt:lpstr>
      <vt:lpstr>Tema de Office</vt:lpstr>
      <vt:lpstr>Análisis y Predicción de las Exportaciones de la Industria Cárnica Bovina en Córdoba (Colombia), 2012-2023: Un Estudio Basado en la Clase 1011 CIIU Rev.4.</vt:lpstr>
      <vt:lpstr>PowerPoint 演示文稿</vt:lpstr>
      <vt:lpstr>PowerPoint 演示文稿</vt:lpstr>
      <vt:lpstr>Sector a abordar: Industria cárnica en Córdoba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Proyecto: Nombre corto proyecto</dc:title>
  <dc:creator>María Cecilia Aroca Díaz</dc:creator>
  <cp:lastModifiedBy>J J V.</cp:lastModifiedBy>
  <cp:revision>30</cp:revision>
  <dcterms:created xsi:type="dcterms:W3CDTF">2024-08-11T14:34:00Z</dcterms:created>
  <dcterms:modified xsi:type="dcterms:W3CDTF">2024-11-23T10:09:42Z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5A67DEB74575417A865FBF80C12DC0BA_12</vt:lpwstr>
  </property>
  <property fmtid="{D5CDD505-2E9C-101B-9397-08002B2CF9AE}" pid="3" name="KSOProductBuildVer">
    <vt:lpwstr>3082-12.2.0.18639</vt:lpwstr>
  </property>
</Properties>
</file>